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79" r:id="rId1"/>
  </p:sldMasterIdLst>
  <p:notesMasterIdLst>
    <p:notesMasterId r:id="rId32"/>
  </p:notesMasterIdLst>
  <p:handoutMasterIdLst>
    <p:handoutMasterId r:id="rId33"/>
  </p:handoutMasterIdLst>
  <p:sldIdLst>
    <p:sldId id="256" r:id="rId2"/>
    <p:sldId id="257" r:id="rId3"/>
    <p:sldId id="363" r:id="rId4"/>
    <p:sldId id="259" r:id="rId5"/>
    <p:sldId id="326" r:id="rId6"/>
    <p:sldId id="344" r:id="rId7"/>
    <p:sldId id="341" r:id="rId8"/>
    <p:sldId id="278" r:id="rId9"/>
    <p:sldId id="287" r:id="rId10"/>
    <p:sldId id="310" r:id="rId11"/>
    <p:sldId id="261" r:id="rId12"/>
    <p:sldId id="272" r:id="rId13"/>
    <p:sldId id="327" r:id="rId14"/>
    <p:sldId id="280" r:id="rId15"/>
    <p:sldId id="281" r:id="rId16"/>
    <p:sldId id="360" r:id="rId17"/>
    <p:sldId id="361" r:id="rId18"/>
    <p:sldId id="362" r:id="rId19"/>
    <p:sldId id="364" r:id="rId20"/>
    <p:sldId id="366" r:id="rId21"/>
    <p:sldId id="337" r:id="rId22"/>
    <p:sldId id="355" r:id="rId23"/>
    <p:sldId id="357" r:id="rId24"/>
    <p:sldId id="359" r:id="rId25"/>
    <p:sldId id="356" r:id="rId26"/>
    <p:sldId id="331" r:id="rId27"/>
    <p:sldId id="266" r:id="rId28"/>
    <p:sldId id="342" r:id="rId29"/>
    <p:sldId id="340" r:id="rId30"/>
    <p:sldId id="352" r:id="rId31"/>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CB531C2-56E9-4C31-B565-E8D7BF4BB1BF}" v="71" dt="2022-05-24T08:49:22.26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17" autoAdjust="0"/>
    <p:restoredTop sz="84045" autoAdjust="0"/>
  </p:normalViewPr>
  <p:slideViewPr>
    <p:cSldViewPr snapToGrid="0">
      <p:cViewPr varScale="1">
        <p:scale>
          <a:sx n="72" d="100"/>
          <a:sy n="72" d="100"/>
        </p:scale>
        <p:origin x="1109"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ech Mariella at MFET" userId="865a8ade-f338-430a-92ed-85cb534031dd" providerId="ADAL" clId="{CCB531C2-56E9-4C31-B565-E8D7BF4BB1BF}"/>
    <pc:docChg chg="undo custSel addSld delSld modSld sldOrd modNotesMaster modHandout">
      <pc:chgData name="Grech Mariella at MFET" userId="865a8ade-f338-430a-92ed-85cb534031dd" providerId="ADAL" clId="{CCB531C2-56E9-4C31-B565-E8D7BF4BB1BF}" dt="2022-05-25T06:45:12.477" v="2572" actId="20577"/>
      <pc:docMkLst>
        <pc:docMk/>
      </pc:docMkLst>
      <pc:sldChg chg="modSp">
        <pc:chgData name="Grech Mariella at MFET" userId="865a8ade-f338-430a-92ed-85cb534031dd" providerId="ADAL" clId="{CCB531C2-56E9-4C31-B565-E8D7BF4BB1BF}" dt="2022-05-23T12:49:02.721" v="13" actId="20577"/>
        <pc:sldMkLst>
          <pc:docMk/>
          <pc:sldMk cId="3035845923" sldId="256"/>
        </pc:sldMkLst>
        <pc:spChg chg="mod">
          <ac:chgData name="Grech Mariella at MFET" userId="865a8ade-f338-430a-92ed-85cb534031dd" providerId="ADAL" clId="{CCB531C2-56E9-4C31-B565-E8D7BF4BB1BF}" dt="2022-05-23T12:49:02.721" v="13" actId="20577"/>
          <ac:spMkLst>
            <pc:docMk/>
            <pc:sldMk cId="3035845923" sldId="256"/>
            <ac:spMk id="2" creationId="{00000000-0000-0000-0000-000000000000}"/>
          </ac:spMkLst>
        </pc:spChg>
      </pc:sldChg>
      <pc:sldChg chg="ord">
        <pc:chgData name="Grech Mariella at MFET" userId="865a8ade-f338-430a-92ed-85cb534031dd" providerId="ADAL" clId="{CCB531C2-56E9-4C31-B565-E8D7BF4BB1BF}" dt="2022-05-24T09:01:11.612" v="2561"/>
        <pc:sldMkLst>
          <pc:docMk/>
          <pc:sldMk cId="3639449830" sldId="266"/>
        </pc:sldMkLst>
      </pc:sldChg>
      <pc:sldChg chg="del">
        <pc:chgData name="Grech Mariella at MFET" userId="865a8ade-f338-430a-92ed-85cb534031dd" providerId="ADAL" clId="{CCB531C2-56E9-4C31-B565-E8D7BF4BB1BF}" dt="2022-05-23T14:37:43.772" v="885" actId="2696"/>
        <pc:sldMkLst>
          <pc:docMk/>
          <pc:sldMk cId="223598228" sldId="270"/>
        </pc:sldMkLst>
      </pc:sldChg>
      <pc:sldChg chg="del">
        <pc:chgData name="Grech Mariella at MFET" userId="865a8ade-f338-430a-92ed-85cb534031dd" providerId="ADAL" clId="{CCB531C2-56E9-4C31-B565-E8D7BF4BB1BF}" dt="2022-05-23T14:37:46.401" v="886" actId="2696"/>
        <pc:sldMkLst>
          <pc:docMk/>
          <pc:sldMk cId="2803097405" sldId="273"/>
        </pc:sldMkLst>
      </pc:sldChg>
      <pc:sldChg chg="modSp mod">
        <pc:chgData name="Grech Mariella at MFET" userId="865a8ade-f338-430a-92ed-85cb534031dd" providerId="ADAL" clId="{CCB531C2-56E9-4C31-B565-E8D7BF4BB1BF}" dt="2022-05-23T13:05:53.356" v="37" actId="21"/>
        <pc:sldMkLst>
          <pc:docMk/>
          <pc:sldMk cId="1279326959" sldId="281"/>
        </pc:sldMkLst>
        <pc:spChg chg="mod">
          <ac:chgData name="Grech Mariella at MFET" userId="865a8ade-f338-430a-92ed-85cb534031dd" providerId="ADAL" clId="{CCB531C2-56E9-4C31-B565-E8D7BF4BB1BF}" dt="2022-05-23T13:05:53.356" v="37" actId="21"/>
          <ac:spMkLst>
            <pc:docMk/>
            <pc:sldMk cId="1279326959" sldId="281"/>
            <ac:spMk id="3" creationId="{00000000-0000-0000-0000-000000000000}"/>
          </ac:spMkLst>
        </pc:spChg>
      </pc:sldChg>
      <pc:sldChg chg="ord">
        <pc:chgData name="Grech Mariella at MFET" userId="865a8ade-f338-430a-92ed-85cb534031dd" providerId="ADAL" clId="{CCB531C2-56E9-4C31-B565-E8D7BF4BB1BF}" dt="2022-05-23T13:42:27.039" v="100"/>
        <pc:sldMkLst>
          <pc:docMk/>
          <pc:sldMk cId="1619695731" sldId="337"/>
        </pc:sldMkLst>
      </pc:sldChg>
      <pc:sldChg chg="del">
        <pc:chgData name="Grech Mariella at MFET" userId="865a8ade-f338-430a-92ed-85cb534031dd" providerId="ADAL" clId="{CCB531C2-56E9-4C31-B565-E8D7BF4BB1BF}" dt="2022-05-23T14:37:39.803" v="884" actId="2696"/>
        <pc:sldMkLst>
          <pc:docMk/>
          <pc:sldMk cId="2833958728" sldId="339"/>
        </pc:sldMkLst>
      </pc:sldChg>
      <pc:sldChg chg="modSp mod">
        <pc:chgData name="Grech Mariella at MFET" userId="865a8ade-f338-430a-92ed-85cb534031dd" providerId="ADAL" clId="{CCB531C2-56E9-4C31-B565-E8D7BF4BB1BF}" dt="2022-05-24T08:36:56.424" v="2544" actId="20577"/>
        <pc:sldMkLst>
          <pc:docMk/>
          <pc:sldMk cId="979204705" sldId="340"/>
        </pc:sldMkLst>
        <pc:spChg chg="mod">
          <ac:chgData name="Grech Mariella at MFET" userId="865a8ade-f338-430a-92ed-85cb534031dd" providerId="ADAL" clId="{CCB531C2-56E9-4C31-B565-E8D7BF4BB1BF}" dt="2022-05-24T08:36:56.424" v="2544" actId="20577"/>
          <ac:spMkLst>
            <pc:docMk/>
            <pc:sldMk cId="979204705" sldId="340"/>
            <ac:spMk id="9" creationId="{71B2D406-90CC-4A74-9CC7-149EDD032D5E}"/>
          </ac:spMkLst>
        </pc:spChg>
      </pc:sldChg>
      <pc:sldChg chg="ord">
        <pc:chgData name="Grech Mariella at MFET" userId="865a8ade-f338-430a-92ed-85cb534031dd" providerId="ADAL" clId="{CCB531C2-56E9-4C31-B565-E8D7BF4BB1BF}" dt="2022-05-24T09:01:09.149" v="2559"/>
        <pc:sldMkLst>
          <pc:docMk/>
          <pc:sldMk cId="1670375839" sldId="342"/>
        </pc:sldMkLst>
      </pc:sldChg>
      <pc:sldChg chg="addSp delSp modSp new mod ord setBg">
        <pc:chgData name="Grech Mariella at MFET" userId="865a8ade-f338-430a-92ed-85cb534031dd" providerId="ADAL" clId="{CCB531C2-56E9-4C31-B565-E8D7BF4BB1BF}" dt="2022-05-24T08:52:27.767" v="2552" actId="20577"/>
        <pc:sldMkLst>
          <pc:docMk/>
          <pc:sldMk cId="912501467" sldId="360"/>
        </pc:sldMkLst>
        <pc:spChg chg="mod">
          <ac:chgData name="Grech Mariella at MFET" userId="865a8ade-f338-430a-92ed-85cb534031dd" providerId="ADAL" clId="{CCB531C2-56E9-4C31-B565-E8D7BF4BB1BF}" dt="2022-05-23T14:36:40.004" v="882" actId="26606"/>
          <ac:spMkLst>
            <pc:docMk/>
            <pc:sldMk cId="912501467" sldId="360"/>
            <ac:spMk id="2" creationId="{8713CEE8-6876-4CDD-8764-C59BD37280F0}"/>
          </ac:spMkLst>
        </pc:spChg>
        <pc:spChg chg="mod ord">
          <ac:chgData name="Grech Mariella at MFET" userId="865a8ade-f338-430a-92ed-85cb534031dd" providerId="ADAL" clId="{CCB531C2-56E9-4C31-B565-E8D7BF4BB1BF}" dt="2022-05-24T08:52:27.767" v="2552" actId="20577"/>
          <ac:spMkLst>
            <pc:docMk/>
            <pc:sldMk cId="912501467" sldId="360"/>
            <ac:spMk id="3" creationId="{AC85A729-8298-41FE-9B46-DECE6E8C8355}"/>
          </ac:spMkLst>
        </pc:spChg>
        <pc:spChg chg="add del">
          <ac:chgData name="Grech Mariella at MFET" userId="865a8ade-f338-430a-92ed-85cb534031dd" providerId="ADAL" clId="{CCB531C2-56E9-4C31-B565-E8D7BF4BB1BF}" dt="2022-05-23T14:36:40.004" v="882" actId="26606"/>
          <ac:spMkLst>
            <pc:docMk/>
            <pc:sldMk cId="912501467" sldId="360"/>
            <ac:spMk id="71" creationId="{E9271C28-7496-4447-8541-7B39F5E9480A}"/>
          </ac:spMkLst>
        </pc:spChg>
        <pc:picChg chg="add mod ord">
          <ac:chgData name="Grech Mariella at MFET" userId="865a8ade-f338-430a-92ed-85cb534031dd" providerId="ADAL" clId="{CCB531C2-56E9-4C31-B565-E8D7BF4BB1BF}" dt="2022-05-23T14:36:40.004" v="882" actId="26606"/>
          <ac:picMkLst>
            <pc:docMk/>
            <pc:sldMk cId="912501467" sldId="360"/>
            <ac:picMk id="1026" creationId="{7B8B3DBE-5C6D-4240-828C-518CEE9A9658}"/>
          </ac:picMkLst>
        </pc:picChg>
      </pc:sldChg>
      <pc:sldChg chg="addSp modSp new mod setBg">
        <pc:chgData name="Grech Mariella at MFET" userId="865a8ade-f338-430a-92ed-85cb534031dd" providerId="ADAL" clId="{CCB531C2-56E9-4C31-B565-E8D7BF4BB1BF}" dt="2022-05-23T14:36:47.681" v="883" actId="26606"/>
        <pc:sldMkLst>
          <pc:docMk/>
          <pc:sldMk cId="2527514497" sldId="361"/>
        </pc:sldMkLst>
        <pc:spChg chg="mod">
          <ac:chgData name="Grech Mariella at MFET" userId="865a8ade-f338-430a-92ed-85cb534031dd" providerId="ADAL" clId="{CCB531C2-56E9-4C31-B565-E8D7BF4BB1BF}" dt="2022-05-23T14:36:47.681" v="883" actId="26606"/>
          <ac:spMkLst>
            <pc:docMk/>
            <pc:sldMk cId="2527514497" sldId="361"/>
            <ac:spMk id="2" creationId="{F7F1DD18-18F2-4E67-9B55-B2E33FA69774}"/>
          </ac:spMkLst>
        </pc:spChg>
        <pc:spChg chg="mod">
          <ac:chgData name="Grech Mariella at MFET" userId="865a8ade-f338-430a-92ed-85cb534031dd" providerId="ADAL" clId="{CCB531C2-56E9-4C31-B565-E8D7BF4BB1BF}" dt="2022-05-23T14:36:47.681" v="883" actId="26606"/>
          <ac:spMkLst>
            <pc:docMk/>
            <pc:sldMk cId="2527514497" sldId="361"/>
            <ac:spMk id="3" creationId="{D85493AD-5E05-4937-8CF8-BAFE50C38810}"/>
          </ac:spMkLst>
        </pc:spChg>
        <pc:picChg chg="add mod">
          <ac:chgData name="Grech Mariella at MFET" userId="865a8ade-f338-430a-92ed-85cb534031dd" providerId="ADAL" clId="{CCB531C2-56E9-4C31-B565-E8D7BF4BB1BF}" dt="2022-05-23T14:36:47.681" v="883" actId="26606"/>
          <ac:picMkLst>
            <pc:docMk/>
            <pc:sldMk cId="2527514497" sldId="361"/>
            <ac:picMk id="3074" creationId="{0DEA8ACF-7BF1-4ADF-B96F-B6E3BFD1E97E}"/>
          </ac:picMkLst>
        </pc:picChg>
      </pc:sldChg>
      <pc:sldChg chg="addSp modSp new mod setBg">
        <pc:chgData name="Grech Mariella at MFET" userId="865a8ade-f338-430a-92ed-85cb534031dd" providerId="ADAL" clId="{CCB531C2-56E9-4C31-B565-E8D7BF4BB1BF}" dt="2022-05-25T06:45:12.477" v="2572" actId="20577"/>
        <pc:sldMkLst>
          <pc:docMk/>
          <pc:sldMk cId="3669894586" sldId="362"/>
        </pc:sldMkLst>
        <pc:spChg chg="mod">
          <ac:chgData name="Grech Mariella at MFET" userId="865a8ade-f338-430a-92ed-85cb534031dd" providerId="ADAL" clId="{CCB531C2-56E9-4C31-B565-E8D7BF4BB1BF}" dt="2022-05-23T14:55:55.832" v="1677" actId="26606"/>
          <ac:spMkLst>
            <pc:docMk/>
            <pc:sldMk cId="3669894586" sldId="362"/>
            <ac:spMk id="2" creationId="{064C99BC-31A3-4165-A6EA-1E04F0F4B061}"/>
          </ac:spMkLst>
        </pc:spChg>
        <pc:spChg chg="mod ord">
          <ac:chgData name="Grech Mariella at MFET" userId="865a8ade-f338-430a-92ed-85cb534031dd" providerId="ADAL" clId="{CCB531C2-56E9-4C31-B565-E8D7BF4BB1BF}" dt="2022-05-25T06:45:12.477" v="2572" actId="20577"/>
          <ac:spMkLst>
            <pc:docMk/>
            <pc:sldMk cId="3669894586" sldId="362"/>
            <ac:spMk id="3" creationId="{F1B3D19B-645F-4374-903C-6AACEBC66B86}"/>
          </ac:spMkLst>
        </pc:spChg>
        <pc:spChg chg="add">
          <ac:chgData name="Grech Mariella at MFET" userId="865a8ade-f338-430a-92ed-85cb534031dd" providerId="ADAL" clId="{CCB531C2-56E9-4C31-B565-E8D7BF4BB1BF}" dt="2022-05-23T14:55:55.832" v="1677" actId="26606"/>
          <ac:spMkLst>
            <pc:docMk/>
            <pc:sldMk cId="3669894586" sldId="362"/>
            <ac:spMk id="71" creationId="{E3DC42C2-6B58-404C-B339-2C72808A5BE1}"/>
          </ac:spMkLst>
        </pc:spChg>
        <pc:spChg chg="add">
          <ac:chgData name="Grech Mariella at MFET" userId="865a8ade-f338-430a-92ed-85cb534031dd" providerId="ADAL" clId="{CCB531C2-56E9-4C31-B565-E8D7BF4BB1BF}" dt="2022-05-23T14:55:55.832" v="1677" actId="26606"/>
          <ac:spMkLst>
            <pc:docMk/>
            <pc:sldMk cId="3669894586" sldId="362"/>
            <ac:spMk id="73" creationId="{FCF82941-5589-49BF-B6B1-76122B2D0EA6}"/>
          </ac:spMkLst>
        </pc:spChg>
        <pc:picChg chg="add mod">
          <ac:chgData name="Grech Mariella at MFET" userId="865a8ade-f338-430a-92ed-85cb534031dd" providerId="ADAL" clId="{CCB531C2-56E9-4C31-B565-E8D7BF4BB1BF}" dt="2022-05-23T14:55:55.832" v="1677" actId="26606"/>
          <ac:picMkLst>
            <pc:docMk/>
            <pc:sldMk cId="3669894586" sldId="362"/>
            <ac:picMk id="4098" creationId="{A25DFFB7-CFC9-4C67-9EC4-C99B9A2688C0}"/>
          </ac:picMkLst>
        </pc:picChg>
      </pc:sldChg>
      <pc:sldChg chg="addSp delSp modSp new mod setBg">
        <pc:chgData name="Grech Mariella at MFET" userId="865a8ade-f338-430a-92ed-85cb534031dd" providerId="ADAL" clId="{CCB531C2-56E9-4C31-B565-E8D7BF4BB1BF}" dt="2022-05-24T08:43:39.101" v="2550" actId="20577"/>
        <pc:sldMkLst>
          <pc:docMk/>
          <pc:sldMk cId="3470386159" sldId="363"/>
        </pc:sldMkLst>
        <pc:spChg chg="mod">
          <ac:chgData name="Grech Mariella at MFET" userId="865a8ade-f338-430a-92ed-85cb534031dd" providerId="ADAL" clId="{CCB531C2-56E9-4C31-B565-E8D7BF4BB1BF}" dt="2022-05-23T14:16:37.151" v="606" actId="26606"/>
          <ac:spMkLst>
            <pc:docMk/>
            <pc:sldMk cId="3470386159" sldId="363"/>
            <ac:spMk id="2" creationId="{2D44C87A-09C0-4C7A-867F-522FC3707324}"/>
          </ac:spMkLst>
        </pc:spChg>
        <pc:spChg chg="mod ord">
          <ac:chgData name="Grech Mariella at MFET" userId="865a8ade-f338-430a-92ed-85cb534031dd" providerId="ADAL" clId="{CCB531C2-56E9-4C31-B565-E8D7BF4BB1BF}" dt="2022-05-24T08:43:39.101" v="2550" actId="20577"/>
          <ac:spMkLst>
            <pc:docMk/>
            <pc:sldMk cId="3470386159" sldId="363"/>
            <ac:spMk id="3" creationId="{84BEC294-2219-4923-B5F3-7A50291FB83B}"/>
          </ac:spMkLst>
        </pc:spChg>
        <pc:spChg chg="add del">
          <ac:chgData name="Grech Mariella at MFET" userId="865a8ade-f338-430a-92ed-85cb534031dd" providerId="ADAL" clId="{CCB531C2-56E9-4C31-B565-E8D7BF4BB1BF}" dt="2022-05-23T14:16:37.149" v="605" actId="26606"/>
          <ac:spMkLst>
            <pc:docMk/>
            <pc:sldMk cId="3470386159" sldId="363"/>
            <ac:spMk id="75" creationId="{CFBA0F70-CA6A-4DE1-8930-3FA0033C212E}"/>
          </ac:spMkLst>
        </pc:spChg>
        <pc:spChg chg="add del">
          <ac:chgData name="Grech Mariella at MFET" userId="865a8ade-f338-430a-92ed-85cb534031dd" providerId="ADAL" clId="{CCB531C2-56E9-4C31-B565-E8D7BF4BB1BF}" dt="2022-05-23T14:16:37.149" v="605" actId="26606"/>
          <ac:spMkLst>
            <pc:docMk/>
            <pc:sldMk cId="3470386159" sldId="363"/>
            <ac:spMk id="77" creationId="{531B5C47-1CA0-4762-BBEF-AC6A4DB781F8}"/>
          </ac:spMkLst>
        </pc:spChg>
        <pc:spChg chg="add del">
          <ac:chgData name="Grech Mariella at MFET" userId="865a8ade-f338-430a-92ed-85cb534031dd" providerId="ADAL" clId="{CCB531C2-56E9-4C31-B565-E8D7BF4BB1BF}" dt="2022-05-23T14:16:37.149" v="605" actId="26606"/>
          <ac:spMkLst>
            <pc:docMk/>
            <pc:sldMk cId="3470386159" sldId="363"/>
            <ac:spMk id="79" creationId="{A81EFB5C-E32B-40C4-AD06-8C34EB093DE0}"/>
          </ac:spMkLst>
        </pc:spChg>
        <pc:spChg chg="add del">
          <ac:chgData name="Grech Mariella at MFET" userId="865a8ade-f338-430a-92ed-85cb534031dd" providerId="ADAL" clId="{CCB531C2-56E9-4C31-B565-E8D7BF4BB1BF}" dt="2022-05-23T14:16:37.149" v="605" actId="26606"/>
          <ac:spMkLst>
            <pc:docMk/>
            <pc:sldMk cId="3470386159" sldId="363"/>
            <ac:spMk id="81" creationId="{82D12DA2-A8FA-48DC-9A62-7942F2FB0D59}"/>
          </ac:spMkLst>
        </pc:spChg>
        <pc:spChg chg="add">
          <ac:chgData name="Grech Mariella at MFET" userId="865a8ade-f338-430a-92ed-85cb534031dd" providerId="ADAL" clId="{CCB531C2-56E9-4C31-B565-E8D7BF4BB1BF}" dt="2022-05-23T14:16:37.151" v="606" actId="26606"/>
          <ac:spMkLst>
            <pc:docMk/>
            <pc:sldMk cId="3470386159" sldId="363"/>
            <ac:spMk id="2056" creationId="{DA93081D-985B-459F-932C-0B0C8B95DFB3}"/>
          </ac:spMkLst>
        </pc:spChg>
        <pc:picChg chg="add mod">
          <ac:chgData name="Grech Mariella at MFET" userId="865a8ade-f338-430a-92ed-85cb534031dd" providerId="ADAL" clId="{CCB531C2-56E9-4C31-B565-E8D7BF4BB1BF}" dt="2022-05-23T14:16:37.151" v="606" actId="26606"/>
          <ac:picMkLst>
            <pc:docMk/>
            <pc:sldMk cId="3470386159" sldId="363"/>
            <ac:picMk id="2050" creationId="{8DA568A1-3F3D-4D75-A6EC-78A3E9B76558}"/>
          </ac:picMkLst>
        </pc:picChg>
        <pc:picChg chg="add mod ord">
          <ac:chgData name="Grech Mariella at MFET" userId="865a8ade-f338-430a-92ed-85cb534031dd" providerId="ADAL" clId="{CCB531C2-56E9-4C31-B565-E8D7BF4BB1BF}" dt="2022-05-23T14:16:37.151" v="606" actId="26606"/>
          <ac:picMkLst>
            <pc:docMk/>
            <pc:sldMk cId="3470386159" sldId="363"/>
            <ac:picMk id="2052" creationId="{3394793C-04AC-4354-A426-8A3EE30C675B}"/>
          </ac:picMkLst>
        </pc:picChg>
        <pc:picChg chg="add mod ord">
          <ac:chgData name="Grech Mariella at MFET" userId="865a8ade-f338-430a-92ed-85cb534031dd" providerId="ADAL" clId="{CCB531C2-56E9-4C31-B565-E8D7BF4BB1BF}" dt="2022-05-23T14:16:37.151" v="606" actId="26606"/>
          <ac:picMkLst>
            <pc:docMk/>
            <pc:sldMk cId="3470386159" sldId="363"/>
            <ac:picMk id="2054" creationId="{5339B8B8-17EA-4B4A-9F71-BB4B06C038EB}"/>
          </ac:picMkLst>
        </pc:picChg>
      </pc:sldChg>
      <pc:sldChg chg="addSp delSp modSp new mod setBg">
        <pc:chgData name="Grech Mariella at MFET" userId="865a8ade-f338-430a-92ed-85cb534031dd" providerId="ADAL" clId="{CCB531C2-56E9-4C31-B565-E8D7BF4BB1BF}" dt="2022-05-24T08:39:46.907" v="2548" actId="20577"/>
        <pc:sldMkLst>
          <pc:docMk/>
          <pc:sldMk cId="3692110722" sldId="364"/>
        </pc:sldMkLst>
        <pc:spChg chg="mod">
          <ac:chgData name="Grech Mariella at MFET" userId="865a8ade-f338-430a-92ed-85cb534031dd" providerId="ADAL" clId="{CCB531C2-56E9-4C31-B565-E8D7BF4BB1BF}" dt="2022-05-24T07:42:54.541" v="2279" actId="26606"/>
          <ac:spMkLst>
            <pc:docMk/>
            <pc:sldMk cId="3692110722" sldId="364"/>
            <ac:spMk id="2" creationId="{DC83D550-2089-4AF9-8F42-2E092E2165D2}"/>
          </ac:spMkLst>
        </pc:spChg>
        <pc:spChg chg="mod ord">
          <ac:chgData name="Grech Mariella at MFET" userId="865a8ade-f338-430a-92ed-85cb534031dd" providerId="ADAL" clId="{CCB531C2-56E9-4C31-B565-E8D7BF4BB1BF}" dt="2022-05-24T08:39:46.907" v="2548" actId="20577"/>
          <ac:spMkLst>
            <pc:docMk/>
            <pc:sldMk cId="3692110722" sldId="364"/>
            <ac:spMk id="3" creationId="{9D852361-FF34-4AD8-87E5-6A8081B2A2D0}"/>
          </ac:spMkLst>
        </pc:spChg>
        <pc:spChg chg="add del">
          <ac:chgData name="Grech Mariella at MFET" userId="865a8ade-f338-430a-92ed-85cb534031dd" providerId="ADAL" clId="{CCB531C2-56E9-4C31-B565-E8D7BF4BB1BF}" dt="2022-05-24T07:42:45.565" v="2272" actId="26606"/>
          <ac:spMkLst>
            <pc:docMk/>
            <pc:sldMk cId="3692110722" sldId="364"/>
            <ac:spMk id="73" creationId="{BA2EA6A6-CD0C-4CFD-8EC2-AA44F9870331}"/>
          </ac:spMkLst>
        </pc:spChg>
        <pc:spChg chg="add del">
          <ac:chgData name="Grech Mariella at MFET" userId="865a8ade-f338-430a-92ed-85cb534031dd" providerId="ADAL" clId="{CCB531C2-56E9-4C31-B565-E8D7BF4BB1BF}" dt="2022-05-24T07:42:48.404" v="2274" actId="26606"/>
          <ac:spMkLst>
            <pc:docMk/>
            <pc:sldMk cId="3692110722" sldId="364"/>
            <ac:spMk id="1030" creationId="{B086532B-5A3E-44A5-A0C2-22A0DB316C40}"/>
          </ac:spMkLst>
        </pc:spChg>
        <pc:picChg chg="add del mod">
          <ac:chgData name="Grech Mariella at MFET" userId="865a8ade-f338-430a-92ed-85cb534031dd" providerId="ADAL" clId="{CCB531C2-56E9-4C31-B565-E8D7BF4BB1BF}" dt="2022-05-24T07:41:58.733" v="2269" actId="21"/>
          <ac:picMkLst>
            <pc:docMk/>
            <pc:sldMk cId="3692110722" sldId="364"/>
            <ac:picMk id="1026" creationId="{35F39634-73AA-4404-A8A4-E59303A9600F}"/>
          </ac:picMkLst>
        </pc:picChg>
        <pc:picChg chg="add mod">
          <ac:chgData name="Grech Mariella at MFET" userId="865a8ade-f338-430a-92ed-85cb534031dd" providerId="ADAL" clId="{CCB531C2-56E9-4C31-B565-E8D7BF4BB1BF}" dt="2022-05-24T07:42:54.541" v="2279" actId="26606"/>
          <ac:picMkLst>
            <pc:docMk/>
            <pc:sldMk cId="3692110722" sldId="364"/>
            <ac:picMk id="1028" creationId="{1419F4AB-6E6B-4065-8EC6-F3A545283571}"/>
          </ac:picMkLst>
        </pc:picChg>
      </pc:sldChg>
      <pc:sldChg chg="addSp delSp modSp new del mod setBg">
        <pc:chgData name="Grech Mariella at MFET" userId="865a8ade-f338-430a-92ed-85cb534031dd" providerId="ADAL" clId="{CCB531C2-56E9-4C31-B565-E8D7BF4BB1BF}" dt="2022-05-24T08:28:55.291" v="2470" actId="2696"/>
        <pc:sldMkLst>
          <pc:docMk/>
          <pc:sldMk cId="3345563792" sldId="365"/>
        </pc:sldMkLst>
        <pc:spChg chg="mod">
          <ac:chgData name="Grech Mariella at MFET" userId="865a8ade-f338-430a-92ed-85cb534031dd" providerId="ADAL" clId="{CCB531C2-56E9-4C31-B565-E8D7BF4BB1BF}" dt="2022-05-24T08:24:38.490" v="2372" actId="26606"/>
          <ac:spMkLst>
            <pc:docMk/>
            <pc:sldMk cId="3345563792" sldId="365"/>
            <ac:spMk id="2" creationId="{7DABC1B3-3978-4FB3-9324-75172749D152}"/>
          </ac:spMkLst>
        </pc:spChg>
        <pc:spChg chg="del mod ord">
          <ac:chgData name="Grech Mariella at MFET" userId="865a8ade-f338-430a-92ed-85cb534031dd" providerId="ADAL" clId="{CCB531C2-56E9-4C31-B565-E8D7BF4BB1BF}" dt="2022-05-24T08:08:00.315" v="2283" actId="26606"/>
          <ac:spMkLst>
            <pc:docMk/>
            <pc:sldMk cId="3345563792" sldId="365"/>
            <ac:spMk id="3" creationId="{5BE607A0-9622-451A-B00B-889B819F2521}"/>
          </ac:spMkLst>
        </pc:spChg>
        <pc:spChg chg="add del">
          <ac:chgData name="Grech Mariella at MFET" userId="865a8ade-f338-430a-92ed-85cb534031dd" providerId="ADAL" clId="{CCB531C2-56E9-4C31-B565-E8D7BF4BB1BF}" dt="2022-05-24T08:09:37.087" v="2288" actId="26606"/>
          <ac:spMkLst>
            <pc:docMk/>
            <pc:sldMk cId="3345563792" sldId="365"/>
            <ac:spMk id="73" creationId="{CC4AC7C4-D5CE-4603-98D5-CCABE64C18B5}"/>
          </ac:spMkLst>
        </pc:spChg>
        <pc:spChg chg="add del">
          <ac:chgData name="Grech Mariella at MFET" userId="865a8ade-f338-430a-92ed-85cb534031dd" providerId="ADAL" clId="{CCB531C2-56E9-4C31-B565-E8D7BF4BB1BF}" dt="2022-05-24T08:09:37.087" v="2288" actId="26606"/>
          <ac:spMkLst>
            <pc:docMk/>
            <pc:sldMk cId="3345563792" sldId="365"/>
            <ac:spMk id="75" creationId="{78CF0775-27C9-4D32-A833-64CE4537F8D3}"/>
          </ac:spMkLst>
        </pc:spChg>
        <pc:spChg chg="add del">
          <ac:chgData name="Grech Mariella at MFET" userId="865a8ade-f338-430a-92ed-85cb534031dd" providerId="ADAL" clId="{CCB531C2-56E9-4C31-B565-E8D7BF4BB1BF}" dt="2022-05-24T08:09:39.924" v="2290" actId="26606"/>
          <ac:spMkLst>
            <pc:docMk/>
            <pc:sldMk cId="3345563792" sldId="365"/>
            <ac:spMk id="77" creationId="{F83F538E-BD48-4175-B531-31BEB1C57DC4}"/>
          </ac:spMkLst>
        </pc:spChg>
        <pc:spChg chg="add del">
          <ac:chgData name="Grech Mariella at MFET" userId="865a8ade-f338-430a-92ed-85cb534031dd" providerId="ADAL" clId="{CCB531C2-56E9-4C31-B565-E8D7BF4BB1BF}" dt="2022-05-24T08:10:49.937" v="2309" actId="26606"/>
          <ac:spMkLst>
            <pc:docMk/>
            <pc:sldMk cId="3345563792" sldId="365"/>
            <ac:spMk id="79" creationId="{39222938-EAF8-4DE0-8FA0-31B5109FCE54}"/>
          </ac:spMkLst>
        </pc:spChg>
        <pc:spChg chg="add del">
          <ac:chgData name="Grech Mariella at MFET" userId="865a8ade-f338-430a-92ed-85cb534031dd" providerId="ADAL" clId="{CCB531C2-56E9-4C31-B565-E8D7BF4BB1BF}" dt="2022-05-24T08:10:49.937" v="2309" actId="26606"/>
          <ac:spMkLst>
            <pc:docMk/>
            <pc:sldMk cId="3345563792" sldId="365"/>
            <ac:spMk id="81" creationId="{B33B1F50-587A-4270-941C-3D03C3891513}"/>
          </ac:spMkLst>
        </pc:spChg>
        <pc:spChg chg="add del">
          <ac:chgData name="Grech Mariella at MFET" userId="865a8ade-f338-430a-92ed-85cb534031dd" providerId="ADAL" clId="{CCB531C2-56E9-4C31-B565-E8D7BF4BB1BF}" dt="2022-05-24T08:10:49.937" v="2309" actId="26606"/>
          <ac:spMkLst>
            <pc:docMk/>
            <pc:sldMk cId="3345563792" sldId="365"/>
            <ac:spMk id="83" creationId="{62310D42-418C-4ACE-BF95-D8FA7E02C434}"/>
          </ac:spMkLst>
        </pc:spChg>
        <pc:spChg chg="add del">
          <ac:chgData name="Grech Mariella at MFET" userId="865a8ade-f338-430a-92ed-85cb534031dd" providerId="ADAL" clId="{CCB531C2-56E9-4C31-B565-E8D7BF4BB1BF}" dt="2022-05-24T08:10:49.937" v="2309" actId="26606"/>
          <ac:spMkLst>
            <pc:docMk/>
            <pc:sldMk cId="3345563792" sldId="365"/>
            <ac:spMk id="85" creationId="{75ABCF05-8734-4C35-8112-28A5AC3F96FA}"/>
          </ac:spMkLst>
        </pc:spChg>
        <pc:spChg chg="add del">
          <ac:chgData name="Grech Mariella at MFET" userId="865a8ade-f338-430a-92ed-85cb534031dd" providerId="ADAL" clId="{CCB531C2-56E9-4C31-B565-E8D7BF4BB1BF}" dt="2022-05-24T08:23:36.387" v="2359" actId="26606"/>
          <ac:spMkLst>
            <pc:docMk/>
            <pc:sldMk cId="3345563792" sldId="365"/>
            <ac:spMk id="89" creationId="{BA2EA6A6-CD0C-4CFD-8EC2-AA44F9870331}"/>
          </ac:spMkLst>
        </pc:spChg>
        <pc:spChg chg="add del">
          <ac:chgData name="Grech Mariella at MFET" userId="865a8ade-f338-430a-92ed-85cb534031dd" providerId="ADAL" clId="{CCB531C2-56E9-4C31-B565-E8D7BF4BB1BF}" dt="2022-05-24T08:09:39.924" v="2290" actId="26606"/>
          <ac:spMkLst>
            <pc:docMk/>
            <pc:sldMk cId="3345563792" sldId="365"/>
            <ac:spMk id="2054" creationId="{F5E52E17-DE31-4BC9-9409-C84E25C68A6E}"/>
          </ac:spMkLst>
        </pc:spChg>
        <pc:spChg chg="add del">
          <ac:chgData name="Grech Mariella at MFET" userId="865a8ade-f338-430a-92ed-85cb534031dd" providerId="ADAL" clId="{CCB531C2-56E9-4C31-B565-E8D7BF4BB1BF}" dt="2022-05-24T08:09:39.924" v="2290" actId="26606"/>
          <ac:spMkLst>
            <pc:docMk/>
            <pc:sldMk cId="3345563792" sldId="365"/>
            <ac:spMk id="2055" creationId="{9CCE7D60-361C-425C-BBC0-DE906C069D06}"/>
          </ac:spMkLst>
        </pc:spChg>
        <pc:spChg chg="add del">
          <ac:chgData name="Grech Mariella at MFET" userId="865a8ade-f338-430a-92ed-85cb534031dd" providerId="ADAL" clId="{CCB531C2-56E9-4C31-B565-E8D7BF4BB1BF}" dt="2022-05-24T08:13:33.225" v="2319" actId="26606"/>
          <ac:spMkLst>
            <pc:docMk/>
            <pc:sldMk cId="3345563792" sldId="365"/>
            <ac:spMk id="2056" creationId="{F5E52E17-DE31-4BC9-9409-C84E25C68A6E}"/>
          </ac:spMkLst>
        </pc:spChg>
        <pc:spChg chg="add del">
          <ac:chgData name="Grech Mariella at MFET" userId="865a8ade-f338-430a-92ed-85cb534031dd" providerId="ADAL" clId="{CCB531C2-56E9-4C31-B565-E8D7BF4BB1BF}" dt="2022-05-24T08:10:49.937" v="2309" actId="26606"/>
          <ac:spMkLst>
            <pc:docMk/>
            <pc:sldMk cId="3345563792" sldId="365"/>
            <ac:spMk id="2057" creationId="{96033C54-130E-47B2-AED6-625156FBA730}"/>
          </ac:spMkLst>
        </pc:spChg>
        <pc:spChg chg="add del">
          <ac:chgData name="Grech Mariella at MFET" userId="865a8ade-f338-430a-92ed-85cb534031dd" providerId="ADAL" clId="{CCB531C2-56E9-4C31-B565-E8D7BF4BB1BF}" dt="2022-05-24T08:10:49.937" v="2309" actId="26606"/>
          <ac:spMkLst>
            <pc:docMk/>
            <pc:sldMk cId="3345563792" sldId="365"/>
            <ac:spMk id="2058" creationId="{A4242FE5-C72F-4A84-8716-823E31865754}"/>
          </ac:spMkLst>
        </pc:spChg>
        <pc:spChg chg="add del">
          <ac:chgData name="Grech Mariella at MFET" userId="865a8ade-f338-430a-92ed-85cb534031dd" providerId="ADAL" clId="{CCB531C2-56E9-4C31-B565-E8D7BF4BB1BF}" dt="2022-05-24T08:10:49.937" v="2309" actId="26606"/>
          <ac:spMkLst>
            <pc:docMk/>
            <pc:sldMk cId="3345563792" sldId="365"/>
            <ac:spMk id="2059" creationId="{18CB9ED3-F084-4F4D-A18E-3FEB1520129E}"/>
          </ac:spMkLst>
        </pc:spChg>
        <pc:spChg chg="add del">
          <ac:chgData name="Grech Mariella at MFET" userId="865a8ade-f338-430a-92ed-85cb534031dd" providerId="ADAL" clId="{CCB531C2-56E9-4C31-B565-E8D7BF4BB1BF}" dt="2022-05-24T08:13:33.225" v="2319" actId="26606"/>
          <ac:spMkLst>
            <pc:docMk/>
            <pc:sldMk cId="3345563792" sldId="365"/>
            <ac:spMk id="2060" creationId="{9CCE7D60-361C-425C-BBC0-DE906C069D06}"/>
          </ac:spMkLst>
        </pc:spChg>
        <pc:spChg chg="add del">
          <ac:chgData name="Grech Mariella at MFET" userId="865a8ade-f338-430a-92ed-85cb534031dd" providerId="ADAL" clId="{CCB531C2-56E9-4C31-B565-E8D7BF4BB1BF}" dt="2022-05-24T08:13:33.225" v="2319" actId="26606"/>
          <ac:spMkLst>
            <pc:docMk/>
            <pc:sldMk cId="3345563792" sldId="365"/>
            <ac:spMk id="2061" creationId="{F83F538E-BD48-4175-B531-31BEB1C57DC4}"/>
          </ac:spMkLst>
        </pc:spChg>
        <pc:spChg chg="add del">
          <ac:chgData name="Grech Mariella at MFET" userId="865a8ade-f338-430a-92ed-85cb534031dd" providerId="ADAL" clId="{CCB531C2-56E9-4C31-B565-E8D7BF4BB1BF}" dt="2022-05-24T08:16:34.812" v="2347" actId="26606"/>
          <ac:spMkLst>
            <pc:docMk/>
            <pc:sldMk cId="3345563792" sldId="365"/>
            <ac:spMk id="2062" creationId="{B086532B-5A3E-44A5-A0C2-22A0DB316C40}"/>
          </ac:spMkLst>
        </pc:spChg>
        <pc:spChg chg="add del">
          <ac:chgData name="Grech Mariella at MFET" userId="865a8ade-f338-430a-92ed-85cb534031dd" providerId="ADAL" clId="{CCB531C2-56E9-4C31-B565-E8D7BF4BB1BF}" dt="2022-05-24T08:20:05.040" v="2355" actId="26606"/>
          <ac:spMkLst>
            <pc:docMk/>
            <pc:sldMk cId="3345563792" sldId="365"/>
            <ac:spMk id="2063" creationId="{293067CD-13A7-4384-B15E-5D49AF03BBA4}"/>
          </ac:spMkLst>
        </pc:spChg>
        <pc:spChg chg="add del">
          <ac:chgData name="Grech Mariella at MFET" userId="865a8ade-f338-430a-92ed-85cb534031dd" providerId="ADAL" clId="{CCB531C2-56E9-4C31-B565-E8D7BF4BB1BF}" dt="2022-05-24T08:16:34.383" v="2346" actId="26606"/>
          <ac:spMkLst>
            <pc:docMk/>
            <pc:sldMk cId="3345563792" sldId="365"/>
            <ac:spMk id="2064" creationId="{B086532B-5A3E-44A5-A0C2-22A0DB316C40}"/>
          </ac:spMkLst>
        </pc:spChg>
        <pc:spChg chg="add del">
          <ac:chgData name="Grech Mariella at MFET" userId="865a8ade-f338-430a-92ed-85cb534031dd" providerId="ADAL" clId="{CCB531C2-56E9-4C31-B565-E8D7BF4BB1BF}" dt="2022-05-24T08:20:05.040" v="2355" actId="26606"/>
          <ac:spMkLst>
            <pc:docMk/>
            <pc:sldMk cId="3345563792" sldId="365"/>
            <ac:spMk id="2065" creationId="{42E9009C-D0E3-46ED-935B-6C1C29650EDC}"/>
          </ac:spMkLst>
        </pc:spChg>
        <pc:spChg chg="add del">
          <ac:chgData name="Grech Mariella at MFET" userId="865a8ade-f338-430a-92ed-85cb534031dd" providerId="ADAL" clId="{CCB531C2-56E9-4C31-B565-E8D7BF4BB1BF}" dt="2022-05-24T08:18:07.299" v="2351" actId="26606"/>
          <ac:spMkLst>
            <pc:docMk/>
            <pc:sldMk cId="3345563792" sldId="365"/>
            <ac:spMk id="2066" creationId="{E9271C28-7496-4447-8541-7B39F5E9480A}"/>
          </ac:spMkLst>
        </pc:spChg>
        <pc:spChg chg="add del">
          <ac:chgData name="Grech Mariella at MFET" userId="865a8ade-f338-430a-92ed-85cb534031dd" providerId="ADAL" clId="{CCB531C2-56E9-4C31-B565-E8D7BF4BB1BF}" dt="2022-05-24T08:24:38.490" v="2372" actId="26606"/>
          <ac:spMkLst>
            <pc:docMk/>
            <pc:sldMk cId="3345563792" sldId="365"/>
            <ac:spMk id="2067" creationId="{91A62574-A8C3-43CD-8CCE-E161A907A471}"/>
          </ac:spMkLst>
        </pc:spChg>
        <pc:spChg chg="add del">
          <ac:chgData name="Grech Mariella at MFET" userId="865a8ade-f338-430a-92ed-85cb534031dd" providerId="ADAL" clId="{CCB531C2-56E9-4C31-B565-E8D7BF4BB1BF}" dt="2022-05-24T08:24:38.490" v="2372" actId="26606"/>
          <ac:spMkLst>
            <pc:docMk/>
            <pc:sldMk cId="3345563792" sldId="365"/>
            <ac:spMk id="2068" creationId="{1A2F5F07-34E6-4B28-8D8B-C76C7BD77276}"/>
          </ac:spMkLst>
        </pc:spChg>
        <pc:spChg chg="add del">
          <ac:chgData name="Grech Mariella at MFET" userId="865a8ade-f338-430a-92ed-85cb534031dd" providerId="ADAL" clId="{CCB531C2-56E9-4C31-B565-E8D7BF4BB1BF}" dt="2022-05-24T08:24:13.947" v="2362" actId="26606"/>
          <ac:spMkLst>
            <pc:docMk/>
            <pc:sldMk cId="3345563792" sldId="365"/>
            <ac:spMk id="2070" creationId="{B086532B-5A3E-44A5-A0C2-22A0DB316C40}"/>
          </ac:spMkLst>
        </pc:spChg>
        <pc:spChg chg="add del">
          <ac:chgData name="Grech Mariella at MFET" userId="865a8ade-f338-430a-92ed-85cb534031dd" providerId="ADAL" clId="{CCB531C2-56E9-4C31-B565-E8D7BF4BB1BF}" dt="2022-05-24T08:24:38.490" v="2372" actId="26606"/>
          <ac:spMkLst>
            <pc:docMk/>
            <pc:sldMk cId="3345563792" sldId="365"/>
            <ac:spMk id="2071" creationId="{BA2EA6A6-CD0C-4CFD-8EC2-AA44F9870331}"/>
          </ac:spMkLst>
        </pc:spChg>
        <pc:graphicFrameChg chg="add mod ord modGraphic">
          <ac:chgData name="Grech Mariella at MFET" userId="865a8ade-f338-430a-92ed-85cb534031dd" providerId="ADAL" clId="{CCB531C2-56E9-4C31-B565-E8D7BF4BB1BF}" dt="2022-05-24T08:26:08.516" v="2390"/>
          <ac:graphicFrameMkLst>
            <pc:docMk/>
            <pc:sldMk cId="3345563792" sldId="365"/>
            <ac:graphicFrameMk id="2052" creationId="{10C11C7B-4CFD-AADF-892B-2E56738FF1C6}"/>
          </ac:graphicFrameMkLst>
        </pc:graphicFrameChg>
        <pc:picChg chg="add del mod ord">
          <ac:chgData name="Grech Mariella at MFET" userId="865a8ade-f338-430a-92ed-85cb534031dd" providerId="ADAL" clId="{CCB531C2-56E9-4C31-B565-E8D7BF4BB1BF}" dt="2022-05-24T08:16:39.432" v="2348" actId="21"/>
          <ac:picMkLst>
            <pc:docMk/>
            <pc:sldMk cId="3345563792" sldId="365"/>
            <ac:picMk id="4" creationId="{2EA2CB99-E040-42B8-B232-18291C70118D}"/>
          </ac:picMkLst>
        </pc:picChg>
        <pc:picChg chg="add del mod">
          <ac:chgData name="Grech Mariella at MFET" userId="865a8ade-f338-430a-92ed-85cb534031dd" providerId="ADAL" clId="{CCB531C2-56E9-4C31-B565-E8D7BF4BB1BF}" dt="2022-05-24T08:24:40.996" v="2373" actId="21"/>
          <ac:picMkLst>
            <pc:docMk/>
            <pc:sldMk cId="3345563792" sldId="365"/>
            <ac:picMk id="5" creationId="{494BFE0D-73C7-4D33-B46D-4C7BED16EDC3}"/>
          </ac:picMkLst>
        </pc:picChg>
        <pc:picChg chg="add del mod ord">
          <ac:chgData name="Grech Mariella at MFET" userId="865a8ade-f338-430a-92ed-85cb534031dd" providerId="ADAL" clId="{CCB531C2-56E9-4C31-B565-E8D7BF4BB1BF}" dt="2022-05-24T08:13:22.269" v="2318" actId="21"/>
          <ac:picMkLst>
            <pc:docMk/>
            <pc:sldMk cId="3345563792" sldId="365"/>
            <ac:picMk id="2050" creationId="{399D5F18-DE3D-4C5F-83B1-D9E4D46B8110}"/>
          </ac:picMkLst>
        </pc:picChg>
      </pc:sldChg>
      <pc:sldChg chg="addSp delSp modSp new mod setBg setClrOvrMap">
        <pc:chgData name="Grech Mariella at MFET" userId="865a8ade-f338-430a-92ed-85cb534031dd" providerId="ADAL" clId="{CCB531C2-56E9-4C31-B565-E8D7BF4BB1BF}" dt="2022-05-24T08:59:45.967" v="2557" actId="26606"/>
        <pc:sldMkLst>
          <pc:docMk/>
          <pc:sldMk cId="886810541" sldId="366"/>
        </pc:sldMkLst>
        <pc:spChg chg="mod">
          <ac:chgData name="Grech Mariella at MFET" userId="865a8ade-f338-430a-92ed-85cb534031dd" providerId="ADAL" clId="{CCB531C2-56E9-4C31-B565-E8D7BF4BB1BF}" dt="2022-05-24T08:59:45.967" v="2556" actId="26606"/>
          <ac:spMkLst>
            <pc:docMk/>
            <pc:sldMk cId="886810541" sldId="366"/>
            <ac:spMk id="2" creationId="{734EC22F-BF5C-45CC-8F36-2F22AD8B5392}"/>
          </ac:spMkLst>
        </pc:spChg>
        <pc:spChg chg="mod">
          <ac:chgData name="Grech Mariella at MFET" userId="865a8ade-f338-430a-92ed-85cb534031dd" providerId="ADAL" clId="{CCB531C2-56E9-4C31-B565-E8D7BF4BB1BF}" dt="2022-05-24T08:59:45.967" v="2556" actId="26606"/>
          <ac:spMkLst>
            <pc:docMk/>
            <pc:sldMk cId="886810541" sldId="366"/>
            <ac:spMk id="3" creationId="{760E8D12-1B65-4D2E-BD1C-C29B5C9D2611}"/>
          </ac:spMkLst>
        </pc:spChg>
        <pc:spChg chg="add del">
          <ac:chgData name="Grech Mariella at MFET" userId="865a8ade-f338-430a-92ed-85cb534031dd" providerId="ADAL" clId="{CCB531C2-56E9-4C31-B565-E8D7BF4BB1BF}" dt="2022-05-24T08:59:45.967" v="2557" actId="26606"/>
          <ac:spMkLst>
            <pc:docMk/>
            <pc:sldMk cId="886810541" sldId="366"/>
            <ac:spMk id="8" creationId="{12ABE273-A57A-4523-99C5-F4D7F4511094}"/>
          </ac:spMkLst>
        </pc:spChg>
        <pc:spChg chg="add del">
          <ac:chgData name="Grech Mariella at MFET" userId="865a8ade-f338-430a-92ed-85cb534031dd" providerId="ADAL" clId="{CCB531C2-56E9-4C31-B565-E8D7BF4BB1BF}" dt="2022-05-24T08:59:45.967" v="2557" actId="26606"/>
          <ac:spMkLst>
            <pc:docMk/>
            <pc:sldMk cId="886810541" sldId="366"/>
            <ac:spMk id="10" creationId="{21A15CF5-392D-404A-8095-DD2085F2FBA3}"/>
          </ac:spMkLst>
        </pc:spChg>
        <pc:spChg chg="add del">
          <ac:chgData name="Grech Mariella at MFET" userId="865a8ade-f338-430a-92ed-85cb534031dd" providerId="ADAL" clId="{CCB531C2-56E9-4C31-B565-E8D7BF4BB1BF}" dt="2022-05-24T08:59:36.405" v="2554" actId="26606"/>
          <ac:spMkLst>
            <pc:docMk/>
            <pc:sldMk cId="886810541" sldId="366"/>
            <ac:spMk id="17" creationId="{BC67B137-15B0-4AF6-94A8-AC00BA8D7BE3}"/>
          </ac:spMkLst>
        </pc:spChg>
        <pc:spChg chg="add del">
          <ac:chgData name="Grech Mariella at MFET" userId="865a8ade-f338-430a-92ed-85cb534031dd" providerId="ADAL" clId="{CCB531C2-56E9-4C31-B565-E8D7BF4BB1BF}" dt="2022-05-24T08:59:36.405" v="2554" actId="26606"/>
          <ac:spMkLst>
            <pc:docMk/>
            <pc:sldMk cId="886810541" sldId="366"/>
            <ac:spMk id="19" creationId="{5699F27B-22F2-45E1-BFB8-2B1FF14A955D}"/>
          </ac:spMkLst>
        </pc:spChg>
        <pc:spChg chg="add del">
          <ac:chgData name="Grech Mariella at MFET" userId="865a8ade-f338-430a-92ed-85cb534031dd" providerId="ADAL" clId="{CCB531C2-56E9-4C31-B565-E8D7BF4BB1BF}" dt="2022-05-24T08:59:45.967" v="2556" actId="26606"/>
          <ac:spMkLst>
            <pc:docMk/>
            <pc:sldMk cId="886810541" sldId="366"/>
            <ac:spMk id="23" creationId="{7578A52D-2496-4956-A9A4-EA5C38B2F1FC}"/>
          </ac:spMkLst>
        </pc:spChg>
        <pc:spChg chg="add del">
          <ac:chgData name="Grech Mariella at MFET" userId="865a8ade-f338-430a-92ed-85cb534031dd" providerId="ADAL" clId="{CCB531C2-56E9-4C31-B565-E8D7BF4BB1BF}" dt="2022-05-24T08:59:45.967" v="2556" actId="26606"/>
          <ac:spMkLst>
            <pc:docMk/>
            <pc:sldMk cId="886810541" sldId="366"/>
            <ac:spMk id="24" creationId="{9809C8E2-EF9B-4E0B-A17E-836DE0508E76}"/>
          </ac:spMkLst>
        </pc:spChg>
        <pc:spChg chg="add del">
          <ac:chgData name="Grech Mariella at MFET" userId="865a8ade-f338-430a-92ed-85cb534031dd" providerId="ADAL" clId="{CCB531C2-56E9-4C31-B565-E8D7BF4BB1BF}" dt="2022-05-24T08:59:45.967" v="2556" actId="26606"/>
          <ac:spMkLst>
            <pc:docMk/>
            <pc:sldMk cId="886810541" sldId="366"/>
            <ac:spMk id="25" creationId="{61EB557E-621E-4254-B750-85274C5F4D5C}"/>
          </ac:spMkLst>
        </pc:spChg>
        <pc:spChg chg="add">
          <ac:chgData name="Grech Mariella at MFET" userId="865a8ade-f338-430a-92ed-85cb534031dd" providerId="ADAL" clId="{CCB531C2-56E9-4C31-B565-E8D7BF4BB1BF}" dt="2022-05-24T08:59:45.967" v="2557" actId="26606"/>
          <ac:spMkLst>
            <pc:docMk/>
            <pc:sldMk cId="886810541" sldId="366"/>
            <ac:spMk id="27" creationId="{12ABE273-A57A-4523-99C5-F4D7F4511094}"/>
          </ac:spMkLst>
        </pc:spChg>
        <pc:spChg chg="add">
          <ac:chgData name="Grech Mariella at MFET" userId="865a8ade-f338-430a-92ed-85cb534031dd" providerId="ADAL" clId="{CCB531C2-56E9-4C31-B565-E8D7BF4BB1BF}" dt="2022-05-24T08:59:45.967" v="2557" actId="26606"/>
          <ac:spMkLst>
            <pc:docMk/>
            <pc:sldMk cId="886810541" sldId="366"/>
            <ac:spMk id="28" creationId="{21A15CF5-392D-404A-8095-DD2085F2FBA3}"/>
          </ac:spMkLst>
        </pc:spChg>
        <pc:cxnChg chg="add del">
          <ac:chgData name="Grech Mariella at MFET" userId="865a8ade-f338-430a-92ed-85cb534031dd" providerId="ADAL" clId="{CCB531C2-56E9-4C31-B565-E8D7BF4BB1BF}" dt="2022-05-24T08:59:45.967" v="2557" actId="26606"/>
          <ac:cxnSpMkLst>
            <pc:docMk/>
            <pc:sldMk cId="886810541" sldId="366"/>
            <ac:cxnSpMk id="12" creationId="{3D0F74E7-7AA9-4171-BCD1-C325B7632D04}"/>
          </ac:cxnSpMkLst>
        </pc:cxnChg>
        <pc:cxnChg chg="add del">
          <ac:chgData name="Grech Mariella at MFET" userId="865a8ade-f338-430a-92ed-85cb534031dd" providerId="ADAL" clId="{CCB531C2-56E9-4C31-B565-E8D7BF4BB1BF}" dt="2022-05-24T08:59:36.405" v="2554" actId="26606"/>
          <ac:cxnSpMkLst>
            <pc:docMk/>
            <pc:sldMk cId="886810541" sldId="366"/>
            <ac:cxnSpMk id="21" creationId="{633ABDA7-FF8C-4E26-8C7D-47E0AE54EA20}"/>
          </ac:cxnSpMkLst>
        </pc:cxnChg>
        <pc:cxnChg chg="add">
          <ac:chgData name="Grech Mariella at MFET" userId="865a8ade-f338-430a-92ed-85cb534031dd" providerId="ADAL" clId="{CCB531C2-56E9-4C31-B565-E8D7BF4BB1BF}" dt="2022-05-24T08:59:45.967" v="2557" actId="26606"/>
          <ac:cxnSpMkLst>
            <pc:docMk/>
            <pc:sldMk cId="886810541" sldId="366"/>
            <ac:cxnSpMk id="29" creationId="{3D0F74E7-7AA9-4171-BCD1-C325B7632D04}"/>
          </ac:cxnSpMkLst>
        </pc:cxnChg>
      </pc:sldChg>
    </pc:docChg>
  </pc:docChgLst>
  <pc:docChgLst>
    <pc:chgData name="Grech Mariella at MFET" userId="865a8ade-f338-430a-92ed-85cb534031dd" providerId="ADAL" clId="{F2200D0C-5644-486D-A865-0C1554DB83B3}"/>
    <pc:docChg chg="undo custSel addSld delSld modSld sldOrd">
      <pc:chgData name="Grech Mariella at MFET" userId="865a8ade-f338-430a-92ed-85cb534031dd" providerId="ADAL" clId="{F2200D0C-5644-486D-A865-0C1554DB83B3}" dt="2022-04-27T07:32:39.827" v="1409" actId="27636"/>
      <pc:docMkLst>
        <pc:docMk/>
      </pc:docMkLst>
      <pc:sldChg chg="modSp">
        <pc:chgData name="Grech Mariella at MFET" userId="865a8ade-f338-430a-92ed-85cb534031dd" providerId="ADAL" clId="{F2200D0C-5644-486D-A865-0C1554DB83B3}" dt="2022-04-21T12:24:41.907" v="0" actId="20577"/>
        <pc:sldMkLst>
          <pc:docMk/>
          <pc:sldMk cId="3035845923" sldId="256"/>
        </pc:sldMkLst>
        <pc:spChg chg="mod">
          <ac:chgData name="Grech Mariella at MFET" userId="865a8ade-f338-430a-92ed-85cb534031dd" providerId="ADAL" clId="{F2200D0C-5644-486D-A865-0C1554DB83B3}" dt="2022-04-21T12:24:41.907" v="0" actId="20577"/>
          <ac:spMkLst>
            <pc:docMk/>
            <pc:sldMk cId="3035845923" sldId="256"/>
            <ac:spMk id="2" creationId="{00000000-0000-0000-0000-000000000000}"/>
          </ac:spMkLst>
        </pc:spChg>
      </pc:sldChg>
      <pc:sldChg chg="del">
        <pc:chgData name="Grech Mariella at MFET" userId="865a8ade-f338-430a-92ed-85cb534031dd" providerId="ADAL" clId="{F2200D0C-5644-486D-A865-0C1554DB83B3}" dt="2022-04-21T12:54:36.253" v="383" actId="2696"/>
        <pc:sldMkLst>
          <pc:docMk/>
          <pc:sldMk cId="278988919" sldId="258"/>
        </pc:sldMkLst>
      </pc:sldChg>
      <pc:sldChg chg="modSp mod">
        <pc:chgData name="Grech Mariella at MFET" userId="865a8ade-f338-430a-92ed-85cb534031dd" providerId="ADAL" clId="{F2200D0C-5644-486D-A865-0C1554DB83B3}" dt="2022-04-26T08:02:11.671" v="1220" actId="20577"/>
        <pc:sldMkLst>
          <pc:docMk/>
          <pc:sldMk cId="4033905668" sldId="261"/>
        </pc:sldMkLst>
        <pc:spChg chg="mod">
          <ac:chgData name="Grech Mariella at MFET" userId="865a8ade-f338-430a-92ed-85cb534031dd" providerId="ADAL" clId="{F2200D0C-5644-486D-A865-0C1554DB83B3}" dt="2022-04-26T08:02:11.671" v="1220" actId="20577"/>
          <ac:spMkLst>
            <pc:docMk/>
            <pc:sldMk cId="4033905668" sldId="261"/>
            <ac:spMk id="3" creationId="{00000000-0000-0000-0000-000000000000}"/>
          </ac:spMkLst>
        </pc:spChg>
      </pc:sldChg>
      <pc:sldChg chg="del">
        <pc:chgData name="Grech Mariella at MFET" userId="865a8ade-f338-430a-92ed-85cb534031dd" providerId="ADAL" clId="{F2200D0C-5644-486D-A865-0C1554DB83B3}" dt="2022-04-21T12:43:44.683" v="335" actId="2696"/>
        <pc:sldMkLst>
          <pc:docMk/>
          <pc:sldMk cId="1158930387" sldId="264"/>
        </pc:sldMkLst>
      </pc:sldChg>
      <pc:sldChg chg="addSp delSp modSp mod ord setBg">
        <pc:chgData name="Grech Mariella at MFET" userId="865a8ade-f338-430a-92ed-85cb534031dd" providerId="ADAL" clId="{F2200D0C-5644-486D-A865-0C1554DB83B3}" dt="2022-04-21T14:25:44.962" v="1201"/>
        <pc:sldMkLst>
          <pc:docMk/>
          <pc:sldMk cId="3639449830" sldId="266"/>
        </pc:sldMkLst>
        <pc:spChg chg="mod">
          <ac:chgData name="Grech Mariella at MFET" userId="865a8ade-f338-430a-92ed-85cb534031dd" providerId="ADAL" clId="{F2200D0C-5644-486D-A865-0C1554DB83B3}" dt="2022-04-21T14:25:37.127" v="1200" actId="26606"/>
          <ac:spMkLst>
            <pc:docMk/>
            <pc:sldMk cId="3639449830" sldId="266"/>
            <ac:spMk id="2" creationId="{F6284ADA-E0CC-4192-A68A-6081235948E4}"/>
          </ac:spMkLst>
        </pc:spChg>
        <pc:spChg chg="add del">
          <ac:chgData name="Grech Mariella at MFET" userId="865a8ade-f338-430a-92ed-85cb534031dd" providerId="ADAL" clId="{F2200D0C-5644-486D-A865-0C1554DB83B3}" dt="2022-04-21T14:25:37.127" v="1200" actId="26606"/>
          <ac:spMkLst>
            <pc:docMk/>
            <pc:sldMk cId="3639449830" sldId="266"/>
            <ac:spMk id="71" creationId="{BA2EA6A6-CD0C-4CFD-8EC2-AA44F9870331}"/>
          </ac:spMkLst>
        </pc:spChg>
        <pc:graphicFrameChg chg="mod modGraphic">
          <ac:chgData name="Grech Mariella at MFET" userId="865a8ade-f338-430a-92ed-85cb534031dd" providerId="ADAL" clId="{F2200D0C-5644-486D-A865-0C1554DB83B3}" dt="2022-04-21T14:25:44.962" v="1201"/>
          <ac:graphicFrameMkLst>
            <pc:docMk/>
            <pc:sldMk cId="3639449830" sldId="266"/>
            <ac:graphicFrameMk id="23" creationId="{BD6FF385-09B6-4A29-B667-C94717CB673A}"/>
          </ac:graphicFrameMkLst>
        </pc:graphicFrameChg>
        <pc:picChg chg="mod">
          <ac:chgData name="Grech Mariella at MFET" userId="865a8ade-f338-430a-92ed-85cb534031dd" providerId="ADAL" clId="{F2200D0C-5644-486D-A865-0C1554DB83B3}" dt="2022-04-21T14:25:37.127" v="1200" actId="26606"/>
          <ac:picMkLst>
            <pc:docMk/>
            <pc:sldMk cId="3639449830" sldId="266"/>
            <ac:picMk id="3074" creationId="{09F089FF-4B50-408C-A2F0-B1D6F973DEA2}"/>
          </ac:picMkLst>
        </pc:picChg>
      </pc:sldChg>
      <pc:sldChg chg="ord">
        <pc:chgData name="Grech Mariella at MFET" userId="865a8ade-f338-430a-92ed-85cb534031dd" providerId="ADAL" clId="{F2200D0C-5644-486D-A865-0C1554DB83B3}" dt="2022-04-21T12:52:43.933" v="347"/>
        <pc:sldMkLst>
          <pc:docMk/>
          <pc:sldMk cId="223598228" sldId="270"/>
        </pc:sldMkLst>
      </pc:sldChg>
      <pc:sldChg chg="ord">
        <pc:chgData name="Grech Mariella at MFET" userId="865a8ade-f338-430a-92ed-85cb534031dd" providerId="ADAL" clId="{F2200D0C-5644-486D-A865-0C1554DB83B3}" dt="2022-04-21T12:30:44.225" v="37"/>
        <pc:sldMkLst>
          <pc:docMk/>
          <pc:sldMk cId="3652452558" sldId="272"/>
        </pc:sldMkLst>
      </pc:sldChg>
      <pc:sldChg chg="addSp delSp modSp mod ord">
        <pc:chgData name="Grech Mariella at MFET" userId="865a8ade-f338-430a-92ed-85cb534031dd" providerId="ADAL" clId="{F2200D0C-5644-486D-A865-0C1554DB83B3}" dt="2022-04-21T14:20:05.506" v="1070" actId="26606"/>
        <pc:sldMkLst>
          <pc:docMk/>
          <pc:sldMk cId="2803097405" sldId="273"/>
        </pc:sldMkLst>
        <pc:spChg chg="mod">
          <ac:chgData name="Grech Mariella at MFET" userId="865a8ade-f338-430a-92ed-85cb534031dd" providerId="ADAL" clId="{F2200D0C-5644-486D-A865-0C1554DB83B3}" dt="2022-04-21T14:20:05.506" v="1070" actId="26606"/>
          <ac:spMkLst>
            <pc:docMk/>
            <pc:sldMk cId="2803097405" sldId="273"/>
            <ac:spMk id="2" creationId="{26297717-84CE-4AB7-8B46-18985929300B}"/>
          </ac:spMkLst>
        </pc:spChg>
        <pc:spChg chg="mod">
          <ac:chgData name="Grech Mariella at MFET" userId="865a8ade-f338-430a-92ed-85cb534031dd" providerId="ADAL" clId="{F2200D0C-5644-486D-A865-0C1554DB83B3}" dt="2022-04-21T14:20:05.506" v="1070" actId="26606"/>
          <ac:spMkLst>
            <pc:docMk/>
            <pc:sldMk cId="2803097405" sldId="273"/>
            <ac:spMk id="3" creationId="{84CE325E-6E78-4F66-8C17-183F44A1EB77}"/>
          </ac:spMkLst>
        </pc:spChg>
        <pc:spChg chg="del">
          <ac:chgData name="Grech Mariella at MFET" userId="865a8ade-f338-430a-92ed-85cb534031dd" providerId="ADAL" clId="{F2200D0C-5644-486D-A865-0C1554DB83B3}" dt="2022-04-21T14:20:05.506" v="1070" actId="26606"/>
          <ac:spMkLst>
            <pc:docMk/>
            <pc:sldMk cId="2803097405" sldId="273"/>
            <ac:spMk id="77" creationId="{A3B87107-4105-4E2E-9804-69F7D65D2E01}"/>
          </ac:spMkLst>
        </pc:spChg>
        <pc:spChg chg="del">
          <ac:chgData name="Grech Mariella at MFET" userId="865a8ade-f338-430a-92ed-85cb534031dd" providerId="ADAL" clId="{F2200D0C-5644-486D-A865-0C1554DB83B3}" dt="2022-04-21T14:20:05.506" v="1070" actId="26606"/>
          <ac:spMkLst>
            <pc:docMk/>
            <pc:sldMk cId="2803097405" sldId="273"/>
            <ac:spMk id="79" creationId="{A2A91DC4-0FF5-4DCA-A481-E7230FDECBBE}"/>
          </ac:spMkLst>
        </pc:spChg>
        <pc:spChg chg="del">
          <ac:chgData name="Grech Mariella at MFET" userId="865a8ade-f338-430a-92ed-85cb534031dd" providerId="ADAL" clId="{F2200D0C-5644-486D-A865-0C1554DB83B3}" dt="2022-04-21T14:20:05.506" v="1070" actId="26606"/>
          <ac:spMkLst>
            <pc:docMk/>
            <pc:sldMk cId="2803097405" sldId="273"/>
            <ac:spMk id="81" creationId="{1836F95A-2EFD-4C2C-BBC3-B7ABC4D2B151}"/>
          </ac:spMkLst>
        </pc:spChg>
        <pc:spChg chg="del">
          <ac:chgData name="Grech Mariella at MFET" userId="865a8ade-f338-430a-92ed-85cb534031dd" providerId="ADAL" clId="{F2200D0C-5644-486D-A865-0C1554DB83B3}" dt="2022-04-21T14:20:05.506" v="1070" actId="26606"/>
          <ac:spMkLst>
            <pc:docMk/>
            <pc:sldMk cId="2803097405" sldId="273"/>
            <ac:spMk id="83" creationId="{0A905E78-C6BD-4E8B-BEE8-83419E8C2610}"/>
          </ac:spMkLst>
        </pc:spChg>
        <pc:spChg chg="del">
          <ac:chgData name="Grech Mariella at MFET" userId="865a8ade-f338-430a-92ed-85cb534031dd" providerId="ADAL" clId="{F2200D0C-5644-486D-A865-0C1554DB83B3}" dt="2022-04-21T14:20:05.506" v="1070" actId="26606"/>
          <ac:spMkLst>
            <pc:docMk/>
            <pc:sldMk cId="2803097405" sldId="273"/>
            <ac:spMk id="85" creationId="{B89B393A-2023-42E6-9E72-CEE622D9ACE6}"/>
          </ac:spMkLst>
        </pc:spChg>
        <pc:spChg chg="add">
          <ac:chgData name="Grech Mariella at MFET" userId="865a8ade-f338-430a-92ed-85cb534031dd" providerId="ADAL" clId="{F2200D0C-5644-486D-A865-0C1554DB83B3}" dt="2022-04-21T14:20:05.506" v="1070" actId="26606"/>
          <ac:spMkLst>
            <pc:docMk/>
            <pc:sldMk cId="2803097405" sldId="273"/>
            <ac:spMk id="141" creationId="{AFF8168A-1F96-469C-B0AB-01E5986D0699}"/>
          </ac:spMkLst>
        </pc:spChg>
        <pc:picChg chg="mod ord">
          <ac:chgData name="Grech Mariella at MFET" userId="865a8ade-f338-430a-92ed-85cb534031dd" providerId="ADAL" clId="{F2200D0C-5644-486D-A865-0C1554DB83B3}" dt="2022-04-21T14:20:05.506" v="1070" actId="26606"/>
          <ac:picMkLst>
            <pc:docMk/>
            <pc:sldMk cId="2803097405" sldId="273"/>
            <ac:picMk id="5" creationId="{F3946DFF-B4EC-41FD-B47A-4848C3D04EDC}"/>
          </ac:picMkLst>
        </pc:picChg>
        <pc:picChg chg="mod">
          <ac:chgData name="Grech Mariella at MFET" userId="865a8ade-f338-430a-92ed-85cb534031dd" providerId="ADAL" clId="{F2200D0C-5644-486D-A865-0C1554DB83B3}" dt="2022-04-21T14:20:05.506" v="1070" actId="26606"/>
          <ac:picMkLst>
            <pc:docMk/>
            <pc:sldMk cId="2803097405" sldId="273"/>
            <ac:picMk id="8196" creationId="{3621736A-1B24-4DC2-A1D8-C4FBECAC4D24}"/>
          </ac:picMkLst>
        </pc:picChg>
        <pc:picChg chg="mod">
          <ac:chgData name="Grech Mariella at MFET" userId="865a8ade-f338-430a-92ed-85cb534031dd" providerId="ADAL" clId="{F2200D0C-5644-486D-A865-0C1554DB83B3}" dt="2022-04-21T14:20:05.506" v="1070" actId="26606"/>
          <ac:picMkLst>
            <pc:docMk/>
            <pc:sldMk cId="2803097405" sldId="273"/>
            <ac:picMk id="8200" creationId="{2C1EE193-9FB3-41A8-B853-AB71921B436A}"/>
          </ac:picMkLst>
        </pc:picChg>
      </pc:sldChg>
      <pc:sldChg chg="ord">
        <pc:chgData name="Grech Mariella at MFET" userId="865a8ade-f338-430a-92ed-85cb534031dd" providerId="ADAL" clId="{F2200D0C-5644-486D-A865-0C1554DB83B3}" dt="2022-04-21T12:44:01.126" v="337"/>
        <pc:sldMkLst>
          <pc:docMk/>
          <pc:sldMk cId="4068039703" sldId="280"/>
        </pc:sldMkLst>
      </pc:sldChg>
      <pc:sldChg chg="ord">
        <pc:chgData name="Grech Mariella at MFET" userId="865a8ade-f338-430a-92ed-85cb534031dd" providerId="ADAL" clId="{F2200D0C-5644-486D-A865-0C1554DB83B3}" dt="2022-04-21T12:44:03.163" v="339"/>
        <pc:sldMkLst>
          <pc:docMk/>
          <pc:sldMk cId="1279326959" sldId="281"/>
        </pc:sldMkLst>
      </pc:sldChg>
      <pc:sldChg chg="del">
        <pc:chgData name="Grech Mariella at MFET" userId="865a8ade-f338-430a-92ed-85cb534031dd" providerId="ADAL" clId="{F2200D0C-5644-486D-A865-0C1554DB83B3}" dt="2022-04-21T12:32:42.949" v="38" actId="2696"/>
        <pc:sldMkLst>
          <pc:docMk/>
          <pc:sldMk cId="118336915" sldId="282"/>
        </pc:sldMkLst>
      </pc:sldChg>
      <pc:sldChg chg="del">
        <pc:chgData name="Grech Mariella at MFET" userId="865a8ade-f338-430a-92ed-85cb534031dd" providerId="ADAL" clId="{F2200D0C-5644-486D-A865-0C1554DB83B3}" dt="2022-04-21T12:54:40.968" v="384" actId="2696"/>
        <pc:sldMkLst>
          <pc:docMk/>
          <pc:sldMk cId="3478122567" sldId="283"/>
        </pc:sldMkLst>
      </pc:sldChg>
      <pc:sldChg chg="del">
        <pc:chgData name="Grech Mariella at MFET" userId="865a8ade-f338-430a-92ed-85cb534031dd" providerId="ADAL" clId="{F2200D0C-5644-486D-A865-0C1554DB83B3}" dt="2022-04-21T12:25:39.005" v="1" actId="2696"/>
        <pc:sldMkLst>
          <pc:docMk/>
          <pc:sldMk cId="643576849" sldId="295"/>
        </pc:sldMkLst>
      </pc:sldChg>
      <pc:sldChg chg="modSp mod ord">
        <pc:chgData name="Grech Mariella at MFET" userId="865a8ade-f338-430a-92ed-85cb534031dd" providerId="ADAL" clId="{F2200D0C-5644-486D-A865-0C1554DB83B3}" dt="2022-04-21T12:42:46.015" v="328" actId="20577"/>
        <pc:sldMkLst>
          <pc:docMk/>
          <pc:sldMk cId="3867467091" sldId="327"/>
        </pc:sldMkLst>
        <pc:spChg chg="mod">
          <ac:chgData name="Grech Mariella at MFET" userId="865a8ade-f338-430a-92ed-85cb534031dd" providerId="ADAL" clId="{F2200D0C-5644-486D-A865-0C1554DB83B3}" dt="2022-04-21T12:42:46.015" v="328" actId="20577"/>
          <ac:spMkLst>
            <pc:docMk/>
            <pc:sldMk cId="3867467091" sldId="327"/>
            <ac:spMk id="3" creationId="{00000000-0000-0000-0000-000000000000}"/>
          </ac:spMkLst>
        </pc:spChg>
      </pc:sldChg>
      <pc:sldChg chg="add del">
        <pc:chgData name="Grech Mariella at MFET" userId="865a8ade-f338-430a-92ed-85cb534031dd" providerId="ADAL" clId="{F2200D0C-5644-486D-A865-0C1554DB83B3}" dt="2022-04-21T12:33:37.803" v="46" actId="2696"/>
        <pc:sldMkLst>
          <pc:docMk/>
          <pc:sldMk cId="1556439294" sldId="328"/>
        </pc:sldMkLst>
      </pc:sldChg>
      <pc:sldChg chg="add del">
        <pc:chgData name="Grech Mariella at MFET" userId="865a8ade-f338-430a-92ed-85cb534031dd" providerId="ADAL" clId="{F2200D0C-5644-486D-A865-0C1554DB83B3}" dt="2022-04-21T12:43:25.507" v="331" actId="2696"/>
        <pc:sldMkLst>
          <pc:docMk/>
          <pc:sldMk cId="1511834112" sldId="330"/>
        </pc:sldMkLst>
      </pc:sldChg>
      <pc:sldChg chg="modSp mod">
        <pc:chgData name="Grech Mariella at MFET" userId="865a8ade-f338-430a-92ed-85cb534031dd" providerId="ADAL" clId="{F2200D0C-5644-486D-A865-0C1554DB83B3}" dt="2022-04-21T12:29:26.685" v="35" actId="20577"/>
        <pc:sldMkLst>
          <pc:docMk/>
          <pc:sldMk cId="3368023332" sldId="331"/>
        </pc:sldMkLst>
        <pc:spChg chg="mod">
          <ac:chgData name="Grech Mariella at MFET" userId="865a8ade-f338-430a-92ed-85cb534031dd" providerId="ADAL" clId="{F2200D0C-5644-486D-A865-0C1554DB83B3}" dt="2022-04-21T12:29:26.685" v="35" actId="20577"/>
          <ac:spMkLst>
            <pc:docMk/>
            <pc:sldMk cId="3368023332" sldId="331"/>
            <ac:spMk id="2" creationId="{00000000-0000-0000-0000-000000000000}"/>
          </ac:spMkLst>
        </pc:spChg>
      </pc:sldChg>
      <pc:sldChg chg="del">
        <pc:chgData name="Grech Mariella at MFET" userId="865a8ade-f338-430a-92ed-85cb534031dd" providerId="ADAL" clId="{F2200D0C-5644-486D-A865-0C1554DB83B3}" dt="2022-04-21T12:43:27.536" v="332" actId="2696"/>
        <pc:sldMkLst>
          <pc:docMk/>
          <pc:sldMk cId="979946706" sldId="333"/>
        </pc:sldMkLst>
      </pc:sldChg>
      <pc:sldChg chg="modSp del mod ord">
        <pc:chgData name="Grech Mariella at MFET" userId="865a8ade-f338-430a-92ed-85cb534031dd" providerId="ADAL" clId="{F2200D0C-5644-486D-A865-0C1554DB83B3}" dt="2022-04-21T14:17:55.387" v="1068" actId="2696"/>
        <pc:sldMkLst>
          <pc:docMk/>
          <pc:sldMk cId="2244336975" sldId="336"/>
        </pc:sldMkLst>
        <pc:spChg chg="mod">
          <ac:chgData name="Grech Mariella at MFET" userId="865a8ade-f338-430a-92ed-85cb534031dd" providerId="ADAL" clId="{F2200D0C-5644-486D-A865-0C1554DB83B3}" dt="2022-04-21T12:55:45.514" v="409" actId="20577"/>
          <ac:spMkLst>
            <pc:docMk/>
            <pc:sldMk cId="2244336975" sldId="336"/>
            <ac:spMk id="2" creationId="{00000000-0000-0000-0000-000000000000}"/>
          </ac:spMkLst>
        </pc:spChg>
      </pc:sldChg>
      <pc:sldChg chg="ord">
        <pc:chgData name="Grech Mariella at MFET" userId="865a8ade-f338-430a-92ed-85cb534031dd" providerId="ADAL" clId="{F2200D0C-5644-486D-A865-0C1554DB83B3}" dt="2022-04-21T12:44:42.171" v="343"/>
        <pc:sldMkLst>
          <pc:docMk/>
          <pc:sldMk cId="1619695731" sldId="337"/>
        </pc:sldMkLst>
      </pc:sldChg>
      <pc:sldChg chg="modSp mod ord">
        <pc:chgData name="Grech Mariella at MFET" userId="865a8ade-f338-430a-92ed-85cb534031dd" providerId="ADAL" clId="{F2200D0C-5644-486D-A865-0C1554DB83B3}" dt="2022-04-21T14:19:44.581" v="1069" actId="20577"/>
        <pc:sldMkLst>
          <pc:docMk/>
          <pc:sldMk cId="2833958728" sldId="339"/>
        </pc:sldMkLst>
        <pc:spChg chg="mod">
          <ac:chgData name="Grech Mariella at MFET" userId="865a8ade-f338-430a-92ed-85cb534031dd" providerId="ADAL" clId="{F2200D0C-5644-486D-A865-0C1554DB83B3}" dt="2022-04-21T14:19:44.581" v="1069" actId="20577"/>
          <ac:spMkLst>
            <pc:docMk/>
            <pc:sldMk cId="2833958728" sldId="339"/>
            <ac:spMk id="2" creationId="{D53EF81D-51E4-49D6-8851-3F92825079AD}"/>
          </ac:spMkLst>
        </pc:spChg>
      </pc:sldChg>
      <pc:sldChg chg="modSp mod">
        <pc:chgData name="Grech Mariella at MFET" userId="865a8ade-f338-430a-92ed-85cb534031dd" providerId="ADAL" clId="{F2200D0C-5644-486D-A865-0C1554DB83B3}" dt="2022-04-21T12:56:53.889" v="430" actId="20577"/>
        <pc:sldMkLst>
          <pc:docMk/>
          <pc:sldMk cId="979204705" sldId="340"/>
        </pc:sldMkLst>
        <pc:spChg chg="mod">
          <ac:chgData name="Grech Mariella at MFET" userId="865a8ade-f338-430a-92ed-85cb534031dd" providerId="ADAL" clId="{F2200D0C-5644-486D-A865-0C1554DB83B3}" dt="2022-04-21T12:56:53.889" v="430" actId="20577"/>
          <ac:spMkLst>
            <pc:docMk/>
            <pc:sldMk cId="979204705" sldId="340"/>
            <ac:spMk id="9" creationId="{71B2D406-90CC-4A74-9CC7-149EDD032D5E}"/>
          </ac:spMkLst>
        </pc:spChg>
      </pc:sldChg>
      <pc:sldChg chg="del">
        <pc:chgData name="Grech Mariella at MFET" userId="865a8ade-f338-430a-92ed-85cb534031dd" providerId="ADAL" clId="{F2200D0C-5644-486D-A865-0C1554DB83B3}" dt="2022-04-21T12:54:48.490" v="385" actId="2696"/>
        <pc:sldMkLst>
          <pc:docMk/>
          <pc:sldMk cId="934994442" sldId="343"/>
        </pc:sldMkLst>
      </pc:sldChg>
      <pc:sldChg chg="del">
        <pc:chgData name="Grech Mariella at MFET" userId="865a8ade-f338-430a-92ed-85cb534031dd" providerId="ADAL" clId="{F2200D0C-5644-486D-A865-0C1554DB83B3}" dt="2022-04-21T12:54:51.577" v="386" actId="2696"/>
        <pc:sldMkLst>
          <pc:docMk/>
          <pc:sldMk cId="2296040167" sldId="345"/>
        </pc:sldMkLst>
      </pc:sldChg>
      <pc:sldChg chg="del">
        <pc:chgData name="Grech Mariella at MFET" userId="865a8ade-f338-430a-92ed-85cb534031dd" providerId="ADAL" clId="{F2200D0C-5644-486D-A865-0C1554DB83B3}" dt="2022-04-21T12:54:52.703" v="387" actId="2696"/>
        <pc:sldMkLst>
          <pc:docMk/>
          <pc:sldMk cId="2787170735" sldId="346"/>
        </pc:sldMkLst>
      </pc:sldChg>
      <pc:sldChg chg="del">
        <pc:chgData name="Grech Mariella at MFET" userId="865a8ade-f338-430a-92ed-85cb534031dd" providerId="ADAL" clId="{F2200D0C-5644-486D-A865-0C1554DB83B3}" dt="2022-04-21T12:54:53.499" v="388" actId="2696"/>
        <pc:sldMkLst>
          <pc:docMk/>
          <pc:sldMk cId="640348870" sldId="347"/>
        </pc:sldMkLst>
      </pc:sldChg>
      <pc:sldChg chg="del">
        <pc:chgData name="Grech Mariella at MFET" userId="865a8ade-f338-430a-92ed-85cb534031dd" providerId="ADAL" clId="{F2200D0C-5644-486D-A865-0C1554DB83B3}" dt="2022-04-21T12:54:54.270" v="389" actId="2696"/>
        <pc:sldMkLst>
          <pc:docMk/>
          <pc:sldMk cId="3953434606" sldId="348"/>
        </pc:sldMkLst>
      </pc:sldChg>
      <pc:sldChg chg="del">
        <pc:chgData name="Grech Mariella at MFET" userId="865a8ade-f338-430a-92ed-85cb534031dd" providerId="ADAL" clId="{F2200D0C-5644-486D-A865-0C1554DB83B3}" dt="2022-04-21T12:54:54.987" v="390" actId="2696"/>
        <pc:sldMkLst>
          <pc:docMk/>
          <pc:sldMk cId="3559628075" sldId="349"/>
        </pc:sldMkLst>
      </pc:sldChg>
      <pc:sldChg chg="del">
        <pc:chgData name="Grech Mariella at MFET" userId="865a8ade-f338-430a-92ed-85cb534031dd" providerId="ADAL" clId="{F2200D0C-5644-486D-A865-0C1554DB83B3}" dt="2022-04-21T12:54:55.947" v="391" actId="2696"/>
        <pc:sldMkLst>
          <pc:docMk/>
          <pc:sldMk cId="1852628925" sldId="350"/>
        </pc:sldMkLst>
      </pc:sldChg>
      <pc:sldChg chg="del">
        <pc:chgData name="Grech Mariella at MFET" userId="865a8ade-f338-430a-92ed-85cb534031dd" providerId="ADAL" clId="{F2200D0C-5644-486D-A865-0C1554DB83B3}" dt="2022-04-21T12:54:56.947" v="392" actId="2696"/>
        <pc:sldMkLst>
          <pc:docMk/>
          <pc:sldMk cId="3684178917" sldId="351"/>
        </pc:sldMkLst>
      </pc:sldChg>
      <pc:sldChg chg="del">
        <pc:chgData name="Grech Mariella at MFET" userId="865a8ade-f338-430a-92ed-85cb534031dd" providerId="ADAL" clId="{F2200D0C-5644-486D-A865-0C1554DB83B3}" dt="2022-04-21T12:54:58.135" v="393" actId="2696"/>
        <pc:sldMkLst>
          <pc:docMk/>
          <pc:sldMk cId="2088855108" sldId="353"/>
        </pc:sldMkLst>
      </pc:sldChg>
      <pc:sldChg chg="addSp delSp modSp new del mod setBg">
        <pc:chgData name="Grech Mariella at MFET" userId="865a8ade-f338-430a-92ed-85cb534031dd" providerId="ADAL" clId="{F2200D0C-5644-486D-A865-0C1554DB83B3}" dt="2022-04-27T07:16:42.810" v="1273" actId="2696"/>
        <pc:sldMkLst>
          <pc:docMk/>
          <pc:sldMk cId="3465956103" sldId="353"/>
        </pc:sldMkLst>
        <pc:spChg chg="mod">
          <ac:chgData name="Grech Mariella at MFET" userId="865a8ade-f338-430a-92ed-85cb534031dd" providerId="ADAL" clId="{F2200D0C-5644-486D-A865-0C1554DB83B3}" dt="2022-04-21T14:14:59.582" v="1043" actId="26606"/>
          <ac:spMkLst>
            <pc:docMk/>
            <pc:sldMk cId="3465956103" sldId="353"/>
            <ac:spMk id="2" creationId="{375E638D-5E82-4FB8-9381-E7EF3C44C0DB}"/>
          </ac:spMkLst>
        </pc:spChg>
        <pc:spChg chg="mod ord">
          <ac:chgData name="Grech Mariella at MFET" userId="865a8ade-f338-430a-92ed-85cb534031dd" providerId="ADAL" clId="{F2200D0C-5644-486D-A865-0C1554DB83B3}" dt="2022-04-26T09:09:56.929" v="1269" actId="20577"/>
          <ac:spMkLst>
            <pc:docMk/>
            <pc:sldMk cId="3465956103" sldId="353"/>
            <ac:spMk id="3" creationId="{EBE6BE7B-923C-4B4D-A0D5-A17BFB47DB87}"/>
          </ac:spMkLst>
        </pc:spChg>
        <pc:spChg chg="add">
          <ac:chgData name="Grech Mariella at MFET" userId="865a8ade-f338-430a-92ed-85cb534031dd" providerId="ADAL" clId="{F2200D0C-5644-486D-A865-0C1554DB83B3}" dt="2022-04-21T14:14:59.582" v="1043" actId="26606"/>
          <ac:spMkLst>
            <pc:docMk/>
            <pc:sldMk cId="3465956103" sldId="353"/>
            <ac:spMk id="9" creationId="{B086532B-5A3E-44A5-A0C2-22A0DB316C40}"/>
          </ac:spMkLst>
        </pc:spChg>
        <pc:spChg chg="add del">
          <ac:chgData name="Grech Mariella at MFET" userId="865a8ade-f338-430a-92ed-85cb534031dd" providerId="ADAL" clId="{F2200D0C-5644-486D-A865-0C1554DB83B3}" dt="2022-04-21T14:13:26.298" v="955" actId="26606"/>
          <ac:spMkLst>
            <pc:docMk/>
            <pc:sldMk cId="3465956103" sldId="353"/>
            <ac:spMk id="73" creationId="{E3DC42C2-6B58-404C-B339-2C72808A5BE1}"/>
          </ac:spMkLst>
        </pc:spChg>
        <pc:spChg chg="add del">
          <ac:chgData name="Grech Mariella at MFET" userId="865a8ade-f338-430a-92ed-85cb534031dd" providerId="ADAL" clId="{F2200D0C-5644-486D-A865-0C1554DB83B3}" dt="2022-04-21T14:13:26.298" v="955" actId="26606"/>
          <ac:spMkLst>
            <pc:docMk/>
            <pc:sldMk cId="3465956103" sldId="353"/>
            <ac:spMk id="75" creationId="{FCF82941-5589-49BF-B6B1-76122B2D0EA6}"/>
          </ac:spMkLst>
        </pc:spChg>
        <pc:spChg chg="add del">
          <ac:chgData name="Grech Mariella at MFET" userId="865a8ade-f338-430a-92ed-85cb534031dd" providerId="ADAL" clId="{F2200D0C-5644-486D-A865-0C1554DB83B3}" dt="2022-04-21T14:13:28.481" v="957" actId="26606"/>
          <ac:spMkLst>
            <pc:docMk/>
            <pc:sldMk cId="3465956103" sldId="353"/>
            <ac:spMk id="1030" creationId="{293067CD-13A7-4384-B15E-5D49AF03BBA4}"/>
          </ac:spMkLst>
        </pc:spChg>
        <pc:spChg chg="add del">
          <ac:chgData name="Grech Mariella at MFET" userId="865a8ade-f338-430a-92ed-85cb534031dd" providerId="ADAL" clId="{F2200D0C-5644-486D-A865-0C1554DB83B3}" dt="2022-04-21T14:13:28.481" v="957" actId="26606"/>
          <ac:spMkLst>
            <pc:docMk/>
            <pc:sldMk cId="3465956103" sldId="353"/>
            <ac:spMk id="1031" creationId="{42E9009C-D0E3-46ED-935B-6C1C29650EDC}"/>
          </ac:spMkLst>
        </pc:spChg>
        <pc:picChg chg="add mod">
          <ac:chgData name="Grech Mariella at MFET" userId="865a8ade-f338-430a-92ed-85cb534031dd" providerId="ADAL" clId="{F2200D0C-5644-486D-A865-0C1554DB83B3}" dt="2022-04-21T14:15:36.971" v="1055" actId="1076"/>
          <ac:picMkLst>
            <pc:docMk/>
            <pc:sldMk cId="3465956103" sldId="353"/>
            <ac:picMk id="4" creationId="{6400C276-D9F0-4DE3-BB10-F65AC6971C92}"/>
          </ac:picMkLst>
        </pc:picChg>
        <pc:picChg chg="add del">
          <ac:chgData name="Grech Mariella at MFET" userId="865a8ade-f338-430a-92ed-85cb534031dd" providerId="ADAL" clId="{F2200D0C-5644-486D-A865-0C1554DB83B3}" dt="2022-04-21T14:12:57.932" v="950"/>
          <ac:picMkLst>
            <pc:docMk/>
            <pc:sldMk cId="3465956103" sldId="353"/>
            <ac:picMk id="1026" creationId="{C82AF750-AAD3-4628-A931-9EDD30D76D30}"/>
          </ac:picMkLst>
        </pc:picChg>
        <pc:picChg chg="add del mod">
          <ac:chgData name="Grech Mariella at MFET" userId="865a8ade-f338-430a-92ed-85cb534031dd" providerId="ADAL" clId="{F2200D0C-5644-486D-A865-0C1554DB83B3}" dt="2022-04-21T14:13:34.698" v="960"/>
          <ac:picMkLst>
            <pc:docMk/>
            <pc:sldMk cId="3465956103" sldId="353"/>
            <ac:picMk id="1028" creationId="{EE097E0E-EA98-4F44-9816-2866346F1096}"/>
          </ac:picMkLst>
        </pc:picChg>
      </pc:sldChg>
      <pc:sldChg chg="addSp modSp new del mod setBg">
        <pc:chgData name="Grech Mariella at MFET" userId="865a8ade-f338-430a-92ed-85cb534031dd" providerId="ADAL" clId="{F2200D0C-5644-486D-A865-0C1554DB83B3}" dt="2022-04-27T07:18:37.140" v="1278" actId="2696"/>
        <pc:sldMkLst>
          <pc:docMk/>
          <pc:sldMk cId="995487309" sldId="354"/>
        </pc:sldMkLst>
        <pc:spChg chg="mod">
          <ac:chgData name="Grech Mariella at MFET" userId="865a8ade-f338-430a-92ed-85cb534031dd" providerId="ADAL" clId="{F2200D0C-5644-486D-A865-0C1554DB83B3}" dt="2022-04-21T14:17:11.005" v="1059" actId="26606"/>
          <ac:spMkLst>
            <pc:docMk/>
            <pc:sldMk cId="995487309" sldId="354"/>
            <ac:spMk id="2" creationId="{56873F15-4A87-4B1F-91AC-8BB441D789CD}"/>
          </ac:spMkLst>
        </pc:spChg>
        <pc:spChg chg="mod ord">
          <ac:chgData name="Grech Mariella at MFET" userId="865a8ade-f338-430a-92ed-85cb534031dd" providerId="ADAL" clId="{F2200D0C-5644-486D-A865-0C1554DB83B3}" dt="2022-04-21T14:17:31.807" v="1067" actId="27636"/>
          <ac:spMkLst>
            <pc:docMk/>
            <pc:sldMk cId="995487309" sldId="354"/>
            <ac:spMk id="3" creationId="{EA8C42F3-88E0-4FD2-97AB-15EFF5AD1E01}"/>
          </ac:spMkLst>
        </pc:spChg>
        <pc:picChg chg="add mod">
          <ac:chgData name="Grech Mariella at MFET" userId="865a8ade-f338-430a-92ed-85cb534031dd" providerId="ADAL" clId="{F2200D0C-5644-486D-A865-0C1554DB83B3}" dt="2022-04-21T14:17:19.425" v="1061" actId="14100"/>
          <ac:picMkLst>
            <pc:docMk/>
            <pc:sldMk cId="995487309" sldId="354"/>
            <ac:picMk id="2050" creationId="{1DDA16F2-3F1A-46C5-BC1B-72665FD979CD}"/>
          </ac:picMkLst>
        </pc:picChg>
      </pc:sldChg>
      <pc:sldChg chg="add del">
        <pc:chgData name="Grech Mariella at MFET" userId="865a8ade-f338-430a-92ed-85cb534031dd" providerId="ADAL" clId="{F2200D0C-5644-486D-A865-0C1554DB83B3}" dt="2022-04-21T12:33:38.976" v="47" actId="2696"/>
        <pc:sldMkLst>
          <pc:docMk/>
          <pc:sldMk cId="4283538895" sldId="354"/>
        </pc:sldMkLst>
      </pc:sldChg>
      <pc:sldChg chg="delSp modSp add mod setBg delDesignElem">
        <pc:chgData name="Grech Mariella at MFET" userId="865a8ade-f338-430a-92ed-85cb534031dd" providerId="ADAL" clId="{F2200D0C-5644-486D-A865-0C1554DB83B3}" dt="2022-04-27T07:15:40.483" v="1272" actId="27636"/>
        <pc:sldMkLst>
          <pc:docMk/>
          <pc:sldMk cId="2592357234" sldId="355"/>
        </pc:sldMkLst>
        <pc:spChg chg="mod">
          <ac:chgData name="Grech Mariella at MFET" userId="865a8ade-f338-430a-92ed-85cb534031dd" providerId="ADAL" clId="{F2200D0C-5644-486D-A865-0C1554DB83B3}" dt="2022-04-27T07:15:40.483" v="1272" actId="27636"/>
          <ac:spMkLst>
            <pc:docMk/>
            <pc:sldMk cId="2592357234" sldId="355"/>
            <ac:spMk id="3" creationId="{EBE6BE7B-923C-4B4D-A0D5-A17BFB47DB87}"/>
          </ac:spMkLst>
        </pc:spChg>
        <pc:spChg chg="del">
          <ac:chgData name="Grech Mariella at MFET" userId="865a8ade-f338-430a-92ed-85cb534031dd" providerId="ADAL" clId="{F2200D0C-5644-486D-A865-0C1554DB83B3}" dt="2022-04-27T07:15:40.402" v="1271"/>
          <ac:spMkLst>
            <pc:docMk/>
            <pc:sldMk cId="2592357234" sldId="355"/>
            <ac:spMk id="46" creationId="{A6D37EE4-EA1B-46EE-A54B-5233C63C9695}"/>
          </ac:spMkLst>
        </pc:spChg>
        <pc:spChg chg="del">
          <ac:chgData name="Grech Mariella at MFET" userId="865a8ade-f338-430a-92ed-85cb534031dd" providerId="ADAL" clId="{F2200D0C-5644-486D-A865-0C1554DB83B3}" dt="2022-04-27T07:15:40.402" v="1271"/>
          <ac:spMkLst>
            <pc:docMk/>
            <pc:sldMk cId="2592357234" sldId="355"/>
            <ac:spMk id="47" creationId="{927D5270-6648-4CC1-8F78-48BE299CAC25}"/>
          </ac:spMkLst>
        </pc:spChg>
      </pc:sldChg>
      <pc:sldChg chg="new del">
        <pc:chgData name="Grech Mariella at MFET" userId="865a8ade-f338-430a-92ed-85cb534031dd" providerId="ADAL" clId="{F2200D0C-5644-486D-A865-0C1554DB83B3}" dt="2022-04-27T07:17:21.979" v="1277" actId="2696"/>
        <pc:sldMkLst>
          <pc:docMk/>
          <pc:sldMk cId="284606936" sldId="356"/>
        </pc:sldMkLst>
      </pc:sldChg>
      <pc:sldChg chg="addSp delSp modSp add mod setBg delDesignElem">
        <pc:chgData name="Grech Mariella at MFET" userId="865a8ade-f338-430a-92ed-85cb534031dd" providerId="ADAL" clId="{F2200D0C-5644-486D-A865-0C1554DB83B3}" dt="2022-04-27T07:23:08.308" v="1294" actId="27636"/>
        <pc:sldMkLst>
          <pc:docMk/>
          <pc:sldMk cId="1077836859" sldId="356"/>
        </pc:sldMkLst>
        <pc:spChg chg="mod">
          <ac:chgData name="Grech Mariella at MFET" userId="865a8ade-f338-430a-92ed-85cb534031dd" providerId="ADAL" clId="{F2200D0C-5644-486D-A865-0C1554DB83B3}" dt="2022-04-27T07:22:56.006" v="1290" actId="26606"/>
          <ac:spMkLst>
            <pc:docMk/>
            <pc:sldMk cId="1077836859" sldId="356"/>
            <ac:spMk id="2" creationId="{0E2DE1B0-7CE8-43B9-A891-687349F4F4EA}"/>
          </ac:spMkLst>
        </pc:spChg>
        <pc:spChg chg="add del mod">
          <ac:chgData name="Grech Mariella at MFET" userId="865a8ade-f338-430a-92ed-85cb534031dd" providerId="ADAL" clId="{F2200D0C-5644-486D-A865-0C1554DB83B3}" dt="2022-04-27T07:22:56.006" v="1290" actId="26606"/>
          <ac:spMkLst>
            <pc:docMk/>
            <pc:sldMk cId="1077836859" sldId="356"/>
            <ac:spMk id="3" creationId="{6EC9C2EB-2A43-42CF-968E-9F8A29172E70}"/>
          </ac:spMkLst>
        </pc:spChg>
        <pc:spChg chg="add mod">
          <ac:chgData name="Grech Mariella at MFET" userId="865a8ade-f338-430a-92ed-85cb534031dd" providerId="ADAL" clId="{F2200D0C-5644-486D-A865-0C1554DB83B3}" dt="2022-04-27T07:23:08.308" v="1294" actId="27636"/>
          <ac:spMkLst>
            <pc:docMk/>
            <pc:sldMk cId="1077836859" sldId="356"/>
            <ac:spMk id="7" creationId="{6EC9C2EB-2A43-42CF-968E-9F8A29172E70}"/>
          </ac:spMkLst>
        </pc:spChg>
        <pc:spChg chg="add">
          <ac:chgData name="Grech Mariella at MFET" userId="865a8ade-f338-430a-92ed-85cb534031dd" providerId="ADAL" clId="{F2200D0C-5644-486D-A865-0C1554DB83B3}" dt="2022-04-27T07:22:56.006" v="1290" actId="26606"/>
          <ac:spMkLst>
            <pc:docMk/>
            <pc:sldMk cId="1077836859" sldId="356"/>
            <ac:spMk id="8" creationId="{8E8DBDA3-652C-4F87-B53B-7F73AC8F4FF9}"/>
          </ac:spMkLst>
        </pc:spChg>
        <pc:spChg chg="add">
          <ac:chgData name="Grech Mariella at MFET" userId="865a8ade-f338-430a-92ed-85cb534031dd" providerId="ADAL" clId="{F2200D0C-5644-486D-A865-0C1554DB83B3}" dt="2022-04-27T07:22:56.006" v="1290" actId="26606"/>
          <ac:spMkLst>
            <pc:docMk/>
            <pc:sldMk cId="1077836859" sldId="356"/>
            <ac:spMk id="10" creationId="{42187232-3845-418F-A17C-C138F01D98AB}"/>
          </ac:spMkLst>
        </pc:spChg>
        <pc:spChg chg="del">
          <ac:chgData name="Grech Mariella at MFET" userId="865a8ade-f338-430a-92ed-85cb534031dd" providerId="ADAL" clId="{F2200D0C-5644-486D-A865-0C1554DB83B3}" dt="2022-04-27T07:22:29.031" v="1286"/>
          <ac:spMkLst>
            <pc:docMk/>
            <pc:sldMk cId="1077836859" sldId="356"/>
            <ac:spMk id="23" creationId="{DE7FFD28-545C-4C88-A2E7-152FB234C92C}"/>
          </ac:spMkLst>
        </pc:spChg>
        <pc:graphicFrameChg chg="add del">
          <ac:chgData name="Grech Mariella at MFET" userId="865a8ade-f338-430a-92ed-85cb534031dd" providerId="ADAL" clId="{F2200D0C-5644-486D-A865-0C1554DB83B3}" dt="2022-04-27T07:22:55.991" v="1289" actId="26606"/>
          <ac:graphicFrameMkLst>
            <pc:docMk/>
            <pc:sldMk cId="1077836859" sldId="356"/>
            <ac:graphicFrameMk id="5" creationId="{13FC4CAC-D538-6A78-A640-8E5057EBB704}"/>
          </ac:graphicFrameMkLst>
        </pc:graphicFrameChg>
      </pc:sldChg>
      <pc:sldChg chg="addSp delSp modSp add mod setBg">
        <pc:chgData name="Grech Mariella at MFET" userId="865a8ade-f338-430a-92ed-85cb534031dd" providerId="ADAL" clId="{F2200D0C-5644-486D-A865-0C1554DB83B3}" dt="2022-04-27T07:27:51.161" v="1380" actId="20577"/>
        <pc:sldMkLst>
          <pc:docMk/>
          <pc:sldMk cId="3927724585" sldId="357"/>
        </pc:sldMkLst>
        <pc:spChg chg="mod ord">
          <ac:chgData name="Grech Mariella at MFET" userId="865a8ade-f338-430a-92ed-85cb534031dd" providerId="ADAL" clId="{F2200D0C-5644-486D-A865-0C1554DB83B3}" dt="2022-04-27T07:26:53.816" v="1355" actId="26606"/>
          <ac:spMkLst>
            <pc:docMk/>
            <pc:sldMk cId="3927724585" sldId="357"/>
            <ac:spMk id="2" creationId="{56873F15-4A87-4B1F-91AC-8BB441D789CD}"/>
          </ac:spMkLst>
        </pc:spChg>
        <pc:spChg chg="mod">
          <ac:chgData name="Grech Mariella at MFET" userId="865a8ade-f338-430a-92ed-85cb534031dd" providerId="ADAL" clId="{F2200D0C-5644-486D-A865-0C1554DB83B3}" dt="2022-04-27T07:27:51.161" v="1380" actId="20577"/>
          <ac:spMkLst>
            <pc:docMk/>
            <pc:sldMk cId="3927724585" sldId="357"/>
            <ac:spMk id="3" creationId="{EA8C42F3-88E0-4FD2-97AB-15EFF5AD1E01}"/>
          </ac:spMkLst>
        </pc:spChg>
        <pc:spChg chg="add del">
          <ac:chgData name="Grech Mariella at MFET" userId="865a8ade-f338-430a-92ed-85cb534031dd" providerId="ADAL" clId="{F2200D0C-5644-486D-A865-0C1554DB83B3}" dt="2022-04-27T07:23:34.672" v="1298" actId="26606"/>
          <ac:spMkLst>
            <pc:docMk/>
            <pc:sldMk cId="3927724585" sldId="357"/>
            <ac:spMk id="71" creationId="{E3DC42C2-6B58-404C-B339-2C72808A5BE1}"/>
          </ac:spMkLst>
        </pc:spChg>
        <pc:spChg chg="add del">
          <ac:chgData name="Grech Mariella at MFET" userId="865a8ade-f338-430a-92ed-85cb534031dd" providerId="ADAL" clId="{F2200D0C-5644-486D-A865-0C1554DB83B3}" dt="2022-04-27T07:23:34.672" v="1298" actId="26606"/>
          <ac:spMkLst>
            <pc:docMk/>
            <pc:sldMk cId="3927724585" sldId="357"/>
            <ac:spMk id="73" creationId="{FCF82941-5589-49BF-B6B1-76122B2D0EA6}"/>
          </ac:spMkLst>
        </pc:spChg>
        <pc:spChg chg="add del">
          <ac:chgData name="Grech Mariella at MFET" userId="865a8ade-f338-430a-92ed-85cb534031dd" providerId="ADAL" clId="{F2200D0C-5644-486D-A865-0C1554DB83B3}" dt="2022-04-27T07:26:53.816" v="1355" actId="26606"/>
          <ac:spMkLst>
            <pc:docMk/>
            <pc:sldMk cId="3927724585" sldId="357"/>
            <ac:spMk id="75" creationId="{1A2F5F07-34E6-4B28-8D8B-C76C7BD77276}"/>
          </ac:spMkLst>
        </pc:spChg>
        <pc:spChg chg="add del">
          <ac:chgData name="Grech Mariella at MFET" userId="865a8ade-f338-430a-92ed-85cb534031dd" providerId="ADAL" clId="{F2200D0C-5644-486D-A865-0C1554DB83B3}" dt="2022-04-27T07:26:53.816" v="1355" actId="26606"/>
          <ac:spMkLst>
            <pc:docMk/>
            <pc:sldMk cId="3927724585" sldId="357"/>
            <ac:spMk id="139" creationId="{2EF7C252-67AA-4C4E-B73A-6C367865C153}"/>
          </ac:spMkLst>
        </pc:spChg>
        <pc:spChg chg="add del">
          <ac:chgData name="Grech Mariella at MFET" userId="865a8ade-f338-430a-92ed-85cb534031dd" providerId="ADAL" clId="{F2200D0C-5644-486D-A865-0C1554DB83B3}" dt="2022-04-27T07:24:57.844" v="1328" actId="26606"/>
          <ac:spMkLst>
            <pc:docMk/>
            <pc:sldMk cId="3927724585" sldId="357"/>
            <ac:spMk id="2052" creationId="{2EF7C252-67AA-4C4E-B73A-6C367865C153}"/>
          </ac:spMkLst>
        </pc:spChg>
        <pc:spChg chg="add del">
          <ac:chgData name="Grech Mariella at MFET" userId="865a8ade-f338-430a-92ed-85cb534031dd" providerId="ADAL" clId="{F2200D0C-5644-486D-A865-0C1554DB83B3}" dt="2022-04-27T07:26:53.816" v="1355" actId="26606"/>
          <ac:spMkLst>
            <pc:docMk/>
            <pc:sldMk cId="3927724585" sldId="357"/>
            <ac:spMk id="2054" creationId="{91A62574-A8C3-43CD-8CCE-E161A907A471}"/>
          </ac:spMkLst>
        </pc:spChg>
        <pc:picChg chg="mod ord">
          <ac:chgData name="Grech Mariella at MFET" userId="865a8ade-f338-430a-92ed-85cb534031dd" providerId="ADAL" clId="{F2200D0C-5644-486D-A865-0C1554DB83B3}" dt="2022-04-27T07:26:53.816" v="1355" actId="26606"/>
          <ac:picMkLst>
            <pc:docMk/>
            <pc:sldMk cId="3927724585" sldId="357"/>
            <ac:picMk id="2050" creationId="{1DDA16F2-3F1A-46C5-BC1B-72665FD979CD}"/>
          </ac:picMkLst>
        </pc:picChg>
      </pc:sldChg>
      <pc:sldChg chg="modSp new del mod">
        <pc:chgData name="Grech Mariella at MFET" userId="865a8ade-f338-430a-92ed-85cb534031dd" providerId="ADAL" clId="{F2200D0C-5644-486D-A865-0C1554DB83B3}" dt="2022-04-27T07:27:14.200" v="1369" actId="680"/>
        <pc:sldMkLst>
          <pc:docMk/>
          <pc:sldMk cId="2646189750" sldId="358"/>
        </pc:sldMkLst>
        <pc:spChg chg="mod">
          <ac:chgData name="Grech Mariella at MFET" userId="865a8ade-f338-430a-92ed-85cb534031dd" providerId="ADAL" clId="{F2200D0C-5644-486D-A865-0C1554DB83B3}" dt="2022-04-27T07:27:13.629" v="1368"/>
          <ac:spMkLst>
            <pc:docMk/>
            <pc:sldMk cId="2646189750" sldId="358"/>
            <ac:spMk id="3" creationId="{36253DE2-72F9-4AAE-9D0E-9F4224329A6A}"/>
          </ac:spMkLst>
        </pc:spChg>
      </pc:sldChg>
      <pc:sldChg chg="new del">
        <pc:chgData name="Grech Mariella at MFET" userId="865a8ade-f338-430a-92ed-85cb534031dd" providerId="ADAL" clId="{F2200D0C-5644-486D-A865-0C1554DB83B3}" dt="2022-04-27T07:28:00.116" v="1381" actId="2696"/>
        <pc:sldMkLst>
          <pc:docMk/>
          <pc:sldMk cId="2854523598" sldId="358"/>
        </pc:sldMkLst>
      </pc:sldChg>
      <pc:sldChg chg="new del">
        <pc:chgData name="Grech Mariella at MFET" userId="865a8ade-f338-430a-92ed-85cb534031dd" providerId="ADAL" clId="{F2200D0C-5644-486D-A865-0C1554DB83B3}" dt="2022-04-27T07:23:23.070" v="1295" actId="2696"/>
        <pc:sldMkLst>
          <pc:docMk/>
          <pc:sldMk cId="3284174724" sldId="358"/>
        </pc:sldMkLst>
      </pc:sldChg>
      <pc:sldChg chg="modSp new del mod">
        <pc:chgData name="Grech Mariella at MFET" userId="865a8ade-f338-430a-92ed-85cb534031dd" providerId="ADAL" clId="{F2200D0C-5644-486D-A865-0C1554DB83B3}" dt="2022-04-27T07:26:52.924" v="1354" actId="680"/>
        <pc:sldMkLst>
          <pc:docMk/>
          <pc:sldMk cId="3508589640" sldId="358"/>
        </pc:sldMkLst>
        <pc:spChg chg="mod">
          <ac:chgData name="Grech Mariella at MFET" userId="865a8ade-f338-430a-92ed-85cb534031dd" providerId="ADAL" clId="{F2200D0C-5644-486D-A865-0C1554DB83B3}" dt="2022-04-27T07:26:52.137" v="1353"/>
          <ac:spMkLst>
            <pc:docMk/>
            <pc:sldMk cId="3508589640" sldId="358"/>
            <ac:spMk id="3" creationId="{09B90972-B3D1-4DEE-974A-9678CC0395E1}"/>
          </ac:spMkLst>
        </pc:spChg>
      </pc:sldChg>
      <pc:sldChg chg="addSp delSp modSp add mod setBg delDesignElem">
        <pc:chgData name="Grech Mariella at MFET" userId="865a8ade-f338-430a-92ed-85cb534031dd" providerId="ADAL" clId="{F2200D0C-5644-486D-A865-0C1554DB83B3}" dt="2022-04-27T07:32:39.827" v="1409" actId="27636"/>
        <pc:sldMkLst>
          <pc:docMk/>
          <pc:sldMk cId="3823898602" sldId="359"/>
        </pc:sldMkLst>
        <pc:spChg chg="mod">
          <ac:chgData name="Grech Mariella at MFET" userId="865a8ade-f338-430a-92ed-85cb534031dd" providerId="ADAL" clId="{F2200D0C-5644-486D-A865-0C1554DB83B3}" dt="2022-04-27T07:32:27.664" v="1406" actId="26606"/>
          <ac:spMkLst>
            <pc:docMk/>
            <pc:sldMk cId="3823898602" sldId="359"/>
            <ac:spMk id="2" creationId="{56873F15-4A87-4B1F-91AC-8BB441D789CD}"/>
          </ac:spMkLst>
        </pc:spChg>
        <pc:spChg chg="mod ord">
          <ac:chgData name="Grech Mariella at MFET" userId="865a8ade-f338-430a-92ed-85cb534031dd" providerId="ADAL" clId="{F2200D0C-5644-486D-A865-0C1554DB83B3}" dt="2022-04-27T07:32:39.827" v="1409" actId="27636"/>
          <ac:spMkLst>
            <pc:docMk/>
            <pc:sldMk cId="3823898602" sldId="359"/>
            <ac:spMk id="3" creationId="{EA8C42F3-88E0-4FD2-97AB-15EFF5AD1E01}"/>
          </ac:spMkLst>
        </pc:spChg>
        <pc:spChg chg="add del">
          <ac:chgData name="Grech Mariella at MFET" userId="865a8ade-f338-430a-92ed-85cb534031dd" providerId="ADAL" clId="{F2200D0C-5644-486D-A865-0C1554DB83B3}" dt="2022-04-27T07:32:27.659" v="1405" actId="26606"/>
          <ac:spMkLst>
            <pc:docMk/>
            <pc:sldMk cId="3823898602" sldId="359"/>
            <ac:spMk id="73" creationId="{F5E52E17-DE31-4BC9-9409-C84E25C68A6E}"/>
          </ac:spMkLst>
        </pc:spChg>
        <pc:spChg chg="del">
          <ac:chgData name="Grech Mariella at MFET" userId="865a8ade-f338-430a-92ed-85cb534031dd" providerId="ADAL" clId="{F2200D0C-5644-486D-A865-0C1554DB83B3}" dt="2022-04-27T07:27:31.880" v="1374"/>
          <ac:spMkLst>
            <pc:docMk/>
            <pc:sldMk cId="3823898602" sldId="359"/>
            <ac:spMk id="75" creationId="{1A2F5F07-34E6-4B28-8D8B-C76C7BD77276}"/>
          </ac:spMkLst>
        </pc:spChg>
        <pc:spChg chg="add del">
          <ac:chgData name="Grech Mariella at MFET" userId="865a8ade-f338-430a-92ed-85cb534031dd" providerId="ADAL" clId="{F2200D0C-5644-486D-A865-0C1554DB83B3}" dt="2022-04-27T07:32:27.659" v="1405" actId="26606"/>
          <ac:spMkLst>
            <pc:docMk/>
            <pc:sldMk cId="3823898602" sldId="359"/>
            <ac:spMk id="77" creationId="{F83F538E-BD48-4175-B531-31BEB1C57DC4}"/>
          </ac:spMkLst>
        </pc:spChg>
        <pc:spChg chg="add">
          <ac:chgData name="Grech Mariella at MFET" userId="865a8ade-f338-430a-92ed-85cb534031dd" providerId="ADAL" clId="{F2200D0C-5644-486D-A865-0C1554DB83B3}" dt="2022-04-27T07:32:27.664" v="1406" actId="26606"/>
          <ac:spMkLst>
            <pc:docMk/>
            <pc:sldMk cId="3823898602" sldId="359"/>
            <ac:spMk id="79" creationId="{39222938-EAF8-4DE0-8FA0-31B5109FCE54}"/>
          </ac:spMkLst>
        </pc:spChg>
        <pc:spChg chg="add">
          <ac:chgData name="Grech Mariella at MFET" userId="865a8ade-f338-430a-92ed-85cb534031dd" providerId="ADAL" clId="{F2200D0C-5644-486D-A865-0C1554DB83B3}" dt="2022-04-27T07:32:27.664" v="1406" actId="26606"/>
          <ac:spMkLst>
            <pc:docMk/>
            <pc:sldMk cId="3823898602" sldId="359"/>
            <ac:spMk id="81" creationId="{B33B1F50-587A-4270-941C-3D03C3891513}"/>
          </ac:spMkLst>
        </pc:spChg>
        <pc:spChg chg="add">
          <ac:chgData name="Grech Mariella at MFET" userId="865a8ade-f338-430a-92ed-85cb534031dd" providerId="ADAL" clId="{F2200D0C-5644-486D-A865-0C1554DB83B3}" dt="2022-04-27T07:32:27.664" v="1406" actId="26606"/>
          <ac:spMkLst>
            <pc:docMk/>
            <pc:sldMk cId="3823898602" sldId="359"/>
            <ac:spMk id="83" creationId="{62310D42-418C-4ACE-BF95-D8FA7E02C434}"/>
          </ac:spMkLst>
        </pc:spChg>
        <pc:spChg chg="add">
          <ac:chgData name="Grech Mariella at MFET" userId="865a8ade-f338-430a-92ed-85cb534031dd" providerId="ADAL" clId="{F2200D0C-5644-486D-A865-0C1554DB83B3}" dt="2022-04-27T07:32:27.664" v="1406" actId="26606"/>
          <ac:spMkLst>
            <pc:docMk/>
            <pc:sldMk cId="3823898602" sldId="359"/>
            <ac:spMk id="85" creationId="{75ABCF05-8734-4C35-8112-28A5AC3F96FA}"/>
          </ac:spMkLst>
        </pc:spChg>
        <pc:spChg chg="add del">
          <ac:chgData name="Grech Mariella at MFET" userId="865a8ade-f338-430a-92ed-85cb534031dd" providerId="ADAL" clId="{F2200D0C-5644-486D-A865-0C1554DB83B3}" dt="2022-04-27T07:32:27.659" v="1405" actId="26606"/>
          <ac:spMkLst>
            <pc:docMk/>
            <pc:sldMk cId="3823898602" sldId="359"/>
            <ac:spMk id="1030" creationId="{9CCE7D60-361C-425C-BBC0-DE906C069D06}"/>
          </ac:spMkLst>
        </pc:spChg>
        <pc:spChg chg="add">
          <ac:chgData name="Grech Mariella at MFET" userId="865a8ade-f338-430a-92ed-85cb534031dd" providerId="ADAL" clId="{F2200D0C-5644-486D-A865-0C1554DB83B3}" dt="2022-04-27T07:32:27.664" v="1406" actId="26606"/>
          <ac:spMkLst>
            <pc:docMk/>
            <pc:sldMk cId="3823898602" sldId="359"/>
            <ac:spMk id="1032" creationId="{96033C54-130E-47B2-AED6-625156FBA730}"/>
          </ac:spMkLst>
        </pc:spChg>
        <pc:spChg chg="add">
          <ac:chgData name="Grech Mariella at MFET" userId="865a8ade-f338-430a-92ed-85cb534031dd" providerId="ADAL" clId="{F2200D0C-5644-486D-A865-0C1554DB83B3}" dt="2022-04-27T07:32:27.664" v="1406" actId="26606"/>
          <ac:spMkLst>
            <pc:docMk/>
            <pc:sldMk cId="3823898602" sldId="359"/>
            <ac:spMk id="1033" creationId="{A4242FE5-C72F-4A84-8716-823E31865754}"/>
          </ac:spMkLst>
        </pc:spChg>
        <pc:spChg chg="add">
          <ac:chgData name="Grech Mariella at MFET" userId="865a8ade-f338-430a-92ed-85cb534031dd" providerId="ADAL" clId="{F2200D0C-5644-486D-A865-0C1554DB83B3}" dt="2022-04-27T07:32:27.664" v="1406" actId="26606"/>
          <ac:spMkLst>
            <pc:docMk/>
            <pc:sldMk cId="3823898602" sldId="359"/>
            <ac:spMk id="1034" creationId="{18CB9ED3-F084-4F4D-A18E-3FEB1520129E}"/>
          </ac:spMkLst>
        </pc:spChg>
        <pc:spChg chg="del">
          <ac:chgData name="Grech Mariella at MFET" userId="865a8ade-f338-430a-92ed-85cb534031dd" providerId="ADAL" clId="{F2200D0C-5644-486D-A865-0C1554DB83B3}" dt="2022-04-27T07:27:31.880" v="1374"/>
          <ac:spMkLst>
            <pc:docMk/>
            <pc:sldMk cId="3823898602" sldId="359"/>
            <ac:spMk id="2054" creationId="{91A62574-A8C3-43CD-8CCE-E161A907A471}"/>
          </ac:spMkLst>
        </pc:spChg>
        <pc:picChg chg="add del mod">
          <ac:chgData name="Grech Mariella at MFET" userId="865a8ade-f338-430a-92ed-85cb534031dd" providerId="ADAL" clId="{F2200D0C-5644-486D-A865-0C1554DB83B3}" dt="2022-04-27T07:30:25.040" v="1399" actId="21"/>
          <ac:picMkLst>
            <pc:docMk/>
            <pc:sldMk cId="3823898602" sldId="359"/>
            <ac:picMk id="7" creationId="{74B72B4A-6997-47C0-AB26-379B8F410AB3}"/>
          </ac:picMkLst>
        </pc:picChg>
        <pc:picChg chg="add mod ord">
          <ac:chgData name="Grech Mariella at MFET" userId="865a8ade-f338-430a-92ed-85cb534031dd" providerId="ADAL" clId="{F2200D0C-5644-486D-A865-0C1554DB83B3}" dt="2022-04-27T07:32:27.664" v="1406" actId="26606"/>
          <ac:picMkLst>
            <pc:docMk/>
            <pc:sldMk cId="3823898602" sldId="359"/>
            <ac:picMk id="1026" creationId="{E654A1A9-726F-4ED0-835C-32313BF28408}"/>
          </ac:picMkLst>
        </pc:picChg>
        <pc:picChg chg="add mod">
          <ac:chgData name="Grech Mariella at MFET" userId="865a8ade-f338-430a-92ed-85cb534031dd" providerId="ADAL" clId="{F2200D0C-5644-486D-A865-0C1554DB83B3}" dt="2022-04-27T07:32:27.664" v="1406" actId="26606"/>
          <ac:picMkLst>
            <pc:docMk/>
            <pc:sldMk cId="3823898602" sldId="359"/>
            <ac:picMk id="1028" creationId="{1B44E9C2-611C-4B0A-8462-6C73585F9AFE}"/>
          </ac:picMkLst>
        </pc:picChg>
        <pc:picChg chg="del mod ord">
          <ac:chgData name="Grech Mariella at MFET" userId="865a8ade-f338-430a-92ed-85cb534031dd" providerId="ADAL" clId="{F2200D0C-5644-486D-A865-0C1554DB83B3}" dt="2022-04-27T07:30:15.812" v="1397" actId="21"/>
          <ac:picMkLst>
            <pc:docMk/>
            <pc:sldMk cId="3823898602" sldId="359"/>
            <ac:picMk id="2050" creationId="{1DDA16F2-3F1A-46C5-BC1B-72665FD979CD}"/>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D0D76D-83F6-491C-91F8-163F852B1CFA}"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21475D05-C079-4DC1-B7B6-A23CDDBE9D47}">
      <dgm:prSet/>
      <dgm:spPr/>
      <dgm:t>
        <a:bodyPr/>
        <a:lstStyle/>
        <a:p>
          <a:r>
            <a:rPr lang="en-GB"/>
            <a:t>Sanctions are mainly imposed in order to bring about change or pressure on a country or Government </a:t>
          </a:r>
          <a:r>
            <a:rPr lang="en-GB" i="1"/>
            <a:t>without the use of armed force </a:t>
          </a:r>
          <a:r>
            <a:rPr lang="en-GB"/>
            <a:t>such as :</a:t>
          </a:r>
          <a:endParaRPr lang="en-US"/>
        </a:p>
      </dgm:t>
    </dgm:pt>
    <dgm:pt modelId="{E6E9F8DF-B429-4F64-88E1-04FFCD83DDB2}" type="parTrans" cxnId="{A534DE57-A04E-4635-866E-3C32EBD63782}">
      <dgm:prSet/>
      <dgm:spPr/>
      <dgm:t>
        <a:bodyPr/>
        <a:lstStyle/>
        <a:p>
          <a:endParaRPr lang="en-US"/>
        </a:p>
      </dgm:t>
    </dgm:pt>
    <dgm:pt modelId="{9CE02463-5D83-4301-9130-D168BB0EDDE5}" type="sibTrans" cxnId="{A534DE57-A04E-4635-866E-3C32EBD63782}">
      <dgm:prSet/>
      <dgm:spPr/>
      <dgm:t>
        <a:bodyPr/>
        <a:lstStyle/>
        <a:p>
          <a:endParaRPr lang="en-US"/>
        </a:p>
      </dgm:t>
    </dgm:pt>
    <dgm:pt modelId="{B7CFB448-AF50-4EFC-A9B1-250F0FE9B736}">
      <dgm:prSet/>
      <dgm:spPr/>
      <dgm:t>
        <a:bodyPr/>
        <a:lstStyle/>
        <a:p>
          <a:r>
            <a:rPr lang="en-GB"/>
            <a:t>to signal disapproval of behaviour on a state;</a:t>
          </a:r>
          <a:endParaRPr lang="en-US"/>
        </a:p>
      </dgm:t>
    </dgm:pt>
    <dgm:pt modelId="{CACECD1D-3DC3-40E5-9CEA-66A71A324D53}" type="parTrans" cxnId="{426E2837-974C-4EB9-B5B9-B4B1D1DD2864}">
      <dgm:prSet/>
      <dgm:spPr/>
      <dgm:t>
        <a:bodyPr/>
        <a:lstStyle/>
        <a:p>
          <a:endParaRPr lang="en-US"/>
        </a:p>
      </dgm:t>
    </dgm:pt>
    <dgm:pt modelId="{D1B63D1F-FE7B-42B1-B515-DC550E944C85}" type="sibTrans" cxnId="{426E2837-974C-4EB9-B5B9-B4B1D1DD2864}">
      <dgm:prSet/>
      <dgm:spPr/>
      <dgm:t>
        <a:bodyPr/>
        <a:lstStyle/>
        <a:p>
          <a:endParaRPr lang="en-US"/>
        </a:p>
      </dgm:t>
    </dgm:pt>
    <dgm:pt modelId="{0E0CEEB9-CEBE-4CE8-9250-CCCE43B57545}">
      <dgm:prSet/>
      <dgm:spPr/>
      <dgm:t>
        <a:bodyPr/>
        <a:lstStyle/>
        <a:p>
          <a:r>
            <a:rPr lang="en-GB"/>
            <a:t>to maintain neutrality in an ongoing conflict; or</a:t>
          </a:r>
          <a:endParaRPr lang="en-US"/>
        </a:p>
      </dgm:t>
    </dgm:pt>
    <dgm:pt modelId="{6C3027C1-8154-4DE5-AD80-B8293AC661D8}" type="parTrans" cxnId="{66754313-A11A-4F51-8C33-D4C8F0628CD1}">
      <dgm:prSet/>
      <dgm:spPr/>
      <dgm:t>
        <a:bodyPr/>
        <a:lstStyle/>
        <a:p>
          <a:endParaRPr lang="en-US"/>
        </a:p>
      </dgm:t>
    </dgm:pt>
    <dgm:pt modelId="{B255B405-0919-4EE2-B188-F95E8918918F}" type="sibTrans" cxnId="{66754313-A11A-4F51-8C33-D4C8F0628CD1}">
      <dgm:prSet/>
      <dgm:spPr/>
      <dgm:t>
        <a:bodyPr/>
        <a:lstStyle/>
        <a:p>
          <a:endParaRPr lang="en-US"/>
        </a:p>
      </dgm:t>
    </dgm:pt>
    <dgm:pt modelId="{D6E22F2A-B8BB-4053-92C6-89C017EBF86F}">
      <dgm:prSet/>
      <dgm:spPr/>
      <dgm:t>
        <a:bodyPr/>
        <a:lstStyle/>
        <a:p>
          <a:r>
            <a:rPr lang="en-GB"/>
            <a:t>to limit the ability of a state to inflict violence on others by weakening country's military capabilities, amongst others. </a:t>
          </a:r>
          <a:endParaRPr lang="en-US"/>
        </a:p>
      </dgm:t>
    </dgm:pt>
    <dgm:pt modelId="{1894D139-93B7-4A0F-B3A4-24382BF28FC4}" type="parTrans" cxnId="{220A4369-2F6C-4155-8216-8F918B5C94B8}">
      <dgm:prSet/>
      <dgm:spPr/>
      <dgm:t>
        <a:bodyPr/>
        <a:lstStyle/>
        <a:p>
          <a:endParaRPr lang="en-US"/>
        </a:p>
      </dgm:t>
    </dgm:pt>
    <dgm:pt modelId="{24A36119-6499-4845-8089-E47658394C11}" type="sibTrans" cxnId="{220A4369-2F6C-4155-8216-8F918B5C94B8}">
      <dgm:prSet/>
      <dgm:spPr/>
      <dgm:t>
        <a:bodyPr/>
        <a:lstStyle/>
        <a:p>
          <a:endParaRPr lang="en-US"/>
        </a:p>
      </dgm:t>
    </dgm:pt>
    <dgm:pt modelId="{58C54328-E7E8-488E-92FB-014E8EC96AC4}" type="pres">
      <dgm:prSet presAssocID="{78D0D76D-83F6-491C-91F8-163F852B1CFA}" presName="diagram" presStyleCnt="0">
        <dgm:presLayoutVars>
          <dgm:dir/>
          <dgm:resizeHandles val="exact"/>
        </dgm:presLayoutVars>
      </dgm:prSet>
      <dgm:spPr/>
    </dgm:pt>
    <dgm:pt modelId="{6819C428-85B3-4000-AACE-32AD52902BA4}" type="pres">
      <dgm:prSet presAssocID="{21475D05-C079-4DC1-B7B6-A23CDDBE9D47}" presName="node" presStyleLbl="node1" presStyleIdx="0" presStyleCnt="2">
        <dgm:presLayoutVars>
          <dgm:bulletEnabled val="1"/>
        </dgm:presLayoutVars>
      </dgm:prSet>
      <dgm:spPr/>
    </dgm:pt>
    <dgm:pt modelId="{8EE04384-810F-40FA-8A23-68DA2C08EDDF}" type="pres">
      <dgm:prSet presAssocID="{9CE02463-5D83-4301-9130-D168BB0EDDE5}" presName="sibTrans" presStyleCnt="0"/>
      <dgm:spPr/>
    </dgm:pt>
    <dgm:pt modelId="{8407F701-F540-48F9-B0C9-05B24EEBED6B}" type="pres">
      <dgm:prSet presAssocID="{B7CFB448-AF50-4EFC-A9B1-250F0FE9B736}" presName="node" presStyleLbl="node1" presStyleIdx="1" presStyleCnt="2">
        <dgm:presLayoutVars>
          <dgm:bulletEnabled val="1"/>
        </dgm:presLayoutVars>
      </dgm:prSet>
      <dgm:spPr/>
    </dgm:pt>
  </dgm:ptLst>
  <dgm:cxnLst>
    <dgm:cxn modelId="{66754313-A11A-4F51-8C33-D4C8F0628CD1}" srcId="{B7CFB448-AF50-4EFC-A9B1-250F0FE9B736}" destId="{0E0CEEB9-CEBE-4CE8-9250-CCCE43B57545}" srcOrd="0" destOrd="0" parTransId="{6C3027C1-8154-4DE5-AD80-B8293AC661D8}" sibTransId="{B255B405-0919-4EE2-B188-F95E8918918F}"/>
    <dgm:cxn modelId="{426E2837-974C-4EB9-B5B9-B4B1D1DD2864}" srcId="{78D0D76D-83F6-491C-91F8-163F852B1CFA}" destId="{B7CFB448-AF50-4EFC-A9B1-250F0FE9B736}" srcOrd="1" destOrd="0" parTransId="{CACECD1D-3DC3-40E5-9CEA-66A71A324D53}" sibTransId="{D1B63D1F-FE7B-42B1-B515-DC550E944C85}"/>
    <dgm:cxn modelId="{22345639-615F-465B-8170-CFDBD87E2819}" type="presOf" srcId="{78D0D76D-83F6-491C-91F8-163F852B1CFA}" destId="{58C54328-E7E8-488E-92FB-014E8EC96AC4}" srcOrd="0" destOrd="0" presId="urn:microsoft.com/office/officeart/2005/8/layout/default"/>
    <dgm:cxn modelId="{220A4369-2F6C-4155-8216-8F918B5C94B8}" srcId="{B7CFB448-AF50-4EFC-A9B1-250F0FE9B736}" destId="{D6E22F2A-B8BB-4053-92C6-89C017EBF86F}" srcOrd="1" destOrd="0" parTransId="{1894D139-93B7-4A0F-B3A4-24382BF28FC4}" sibTransId="{24A36119-6499-4845-8089-E47658394C11}"/>
    <dgm:cxn modelId="{F279786A-3679-4A47-9B4E-430931784412}" type="presOf" srcId="{B7CFB448-AF50-4EFC-A9B1-250F0FE9B736}" destId="{8407F701-F540-48F9-B0C9-05B24EEBED6B}" srcOrd="0" destOrd="0" presId="urn:microsoft.com/office/officeart/2005/8/layout/default"/>
    <dgm:cxn modelId="{A824124E-8B29-4E1B-98C5-1855D913FD87}" type="presOf" srcId="{21475D05-C079-4DC1-B7B6-A23CDDBE9D47}" destId="{6819C428-85B3-4000-AACE-32AD52902BA4}" srcOrd="0" destOrd="0" presId="urn:microsoft.com/office/officeart/2005/8/layout/default"/>
    <dgm:cxn modelId="{A534DE57-A04E-4635-866E-3C32EBD63782}" srcId="{78D0D76D-83F6-491C-91F8-163F852B1CFA}" destId="{21475D05-C079-4DC1-B7B6-A23CDDBE9D47}" srcOrd="0" destOrd="0" parTransId="{E6E9F8DF-B429-4F64-88E1-04FFCD83DDB2}" sibTransId="{9CE02463-5D83-4301-9130-D168BB0EDDE5}"/>
    <dgm:cxn modelId="{750331D3-6108-4649-B3D0-69AEC00F1267}" type="presOf" srcId="{0E0CEEB9-CEBE-4CE8-9250-CCCE43B57545}" destId="{8407F701-F540-48F9-B0C9-05B24EEBED6B}" srcOrd="0" destOrd="1" presId="urn:microsoft.com/office/officeart/2005/8/layout/default"/>
    <dgm:cxn modelId="{20F93EEF-6BF7-4F96-BE94-25A4627F7678}" type="presOf" srcId="{D6E22F2A-B8BB-4053-92C6-89C017EBF86F}" destId="{8407F701-F540-48F9-B0C9-05B24EEBED6B}" srcOrd="0" destOrd="2" presId="urn:microsoft.com/office/officeart/2005/8/layout/default"/>
    <dgm:cxn modelId="{E0BF4190-94D3-4A47-98F7-5D1ABB51CBF8}" type="presParOf" srcId="{58C54328-E7E8-488E-92FB-014E8EC96AC4}" destId="{6819C428-85B3-4000-AACE-32AD52902BA4}" srcOrd="0" destOrd="0" presId="urn:microsoft.com/office/officeart/2005/8/layout/default"/>
    <dgm:cxn modelId="{0EF0E5C8-3B99-4CE3-9B12-BF713EC805FB}" type="presParOf" srcId="{58C54328-E7E8-488E-92FB-014E8EC96AC4}" destId="{8EE04384-810F-40FA-8A23-68DA2C08EDDF}" srcOrd="1" destOrd="0" presId="urn:microsoft.com/office/officeart/2005/8/layout/default"/>
    <dgm:cxn modelId="{73A49E8E-CBBE-4A81-802B-938BD94F7D41}" type="presParOf" srcId="{58C54328-E7E8-488E-92FB-014E8EC96AC4}" destId="{8407F701-F540-48F9-B0C9-05B24EEBED6B}" srcOrd="2"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33A83D8-CBEB-409B-B570-AFC9F5A36C51}" type="doc">
      <dgm:prSet loTypeId="urn:microsoft.com/office/officeart/2005/8/layout/vList2" loCatId="list" qsTypeId="urn:microsoft.com/office/officeart/2005/8/quickstyle/simple4" qsCatId="simple" csTypeId="urn:microsoft.com/office/officeart/2005/8/colors/accent0_3" csCatId="mainScheme" phldr="1"/>
      <dgm:spPr/>
      <dgm:t>
        <a:bodyPr/>
        <a:lstStyle/>
        <a:p>
          <a:endParaRPr lang="en-US"/>
        </a:p>
      </dgm:t>
    </dgm:pt>
    <dgm:pt modelId="{2EA8234F-6EF4-47B8-B4A0-F71A88C41041}">
      <dgm:prSet/>
      <dgm:spPr/>
      <dgm:t>
        <a:bodyPr/>
        <a:lstStyle/>
        <a:p>
          <a:r>
            <a:rPr lang="en-GB"/>
            <a:t>A growing trend in the purchase and sale of elementary components as opposed to whole manufactured systems which can also have legitimate uses (eg dual use goods);</a:t>
          </a:r>
          <a:endParaRPr lang="en-US"/>
        </a:p>
      </dgm:t>
    </dgm:pt>
    <dgm:pt modelId="{BB18ED38-AB1F-4613-87DF-7F288A17DB11}" type="parTrans" cxnId="{9A418C50-5151-4721-A853-BAA02953160B}">
      <dgm:prSet/>
      <dgm:spPr/>
      <dgm:t>
        <a:bodyPr/>
        <a:lstStyle/>
        <a:p>
          <a:endParaRPr lang="en-US"/>
        </a:p>
      </dgm:t>
    </dgm:pt>
    <dgm:pt modelId="{8130241F-F316-4BA8-8DF6-225E3CC3C878}" type="sibTrans" cxnId="{9A418C50-5151-4721-A853-BAA02953160B}">
      <dgm:prSet/>
      <dgm:spPr/>
      <dgm:t>
        <a:bodyPr/>
        <a:lstStyle/>
        <a:p>
          <a:endParaRPr lang="en-US"/>
        </a:p>
      </dgm:t>
    </dgm:pt>
    <dgm:pt modelId="{DFFA8D29-F8D6-494A-91E0-7CA5AC55C5DD}">
      <dgm:prSet/>
      <dgm:spPr/>
      <dgm:t>
        <a:bodyPr/>
        <a:lstStyle/>
        <a:p>
          <a:r>
            <a:rPr lang="en-GB"/>
            <a:t>The identification of dual use goods is difficult, requiring specialist knowledge and can be described in common terms eg ‘pumps’;</a:t>
          </a:r>
          <a:endParaRPr lang="en-US"/>
        </a:p>
      </dgm:t>
    </dgm:pt>
    <dgm:pt modelId="{03ED8D90-FE8D-4D9B-AA9F-DADA0AF2D5A3}" type="parTrans" cxnId="{C2F47E30-A64A-4B49-8B5E-B7FCF0ECCAA8}">
      <dgm:prSet/>
      <dgm:spPr/>
      <dgm:t>
        <a:bodyPr/>
        <a:lstStyle/>
        <a:p>
          <a:endParaRPr lang="en-US"/>
        </a:p>
      </dgm:t>
    </dgm:pt>
    <dgm:pt modelId="{6EE92B09-5B16-4420-B223-48771F2F731E}" type="sibTrans" cxnId="{C2F47E30-A64A-4B49-8B5E-B7FCF0ECCAA8}">
      <dgm:prSet/>
      <dgm:spPr/>
      <dgm:t>
        <a:bodyPr/>
        <a:lstStyle/>
        <a:p>
          <a:endParaRPr lang="en-US"/>
        </a:p>
      </dgm:t>
    </dgm:pt>
    <dgm:pt modelId="{D7219289-5E8B-4BB9-97E7-C335339FCAF3}">
      <dgm:prSet/>
      <dgm:spPr/>
      <dgm:t>
        <a:bodyPr/>
        <a:lstStyle/>
        <a:p>
          <a:r>
            <a:rPr lang="en-GB" dirty="0"/>
            <a:t>Complex networks used to procure sensitive goods often involving front companies, false end users and false documentation are often used.</a:t>
          </a:r>
          <a:endParaRPr lang="en-US" dirty="0"/>
        </a:p>
      </dgm:t>
    </dgm:pt>
    <dgm:pt modelId="{C1F6F5E9-FD7B-4BBA-82F8-6F9CB28AF89D}" type="parTrans" cxnId="{868C6AF5-A0FF-457A-B874-849DBC7DA347}">
      <dgm:prSet/>
      <dgm:spPr/>
      <dgm:t>
        <a:bodyPr/>
        <a:lstStyle/>
        <a:p>
          <a:endParaRPr lang="en-US"/>
        </a:p>
      </dgm:t>
    </dgm:pt>
    <dgm:pt modelId="{035B3A2F-1190-4400-9C69-95B72EFD520F}" type="sibTrans" cxnId="{868C6AF5-A0FF-457A-B874-849DBC7DA347}">
      <dgm:prSet/>
      <dgm:spPr/>
      <dgm:t>
        <a:bodyPr/>
        <a:lstStyle/>
        <a:p>
          <a:endParaRPr lang="en-US"/>
        </a:p>
      </dgm:t>
    </dgm:pt>
    <dgm:pt modelId="{761BD4FB-9BC4-4134-ADBC-A892A15E3E6F}">
      <dgm:prSet/>
      <dgm:spPr/>
      <dgm:t>
        <a:bodyPr/>
        <a:lstStyle/>
        <a:p>
          <a:r>
            <a:rPr lang="en-GB" dirty="0"/>
            <a:t>May involve other actors  with no immediate or obvious connection to individuals and entities designated in the sanctions lists and can be disconnected to the physical flow or proliferation-sensitive goods;</a:t>
          </a:r>
          <a:endParaRPr lang="en-US" dirty="0"/>
        </a:p>
      </dgm:t>
    </dgm:pt>
    <dgm:pt modelId="{918870B4-E74A-40E4-999F-EC00DE3D41C9}" type="parTrans" cxnId="{6371FFED-7268-42EC-A850-74A62AEAC52A}">
      <dgm:prSet/>
      <dgm:spPr/>
      <dgm:t>
        <a:bodyPr/>
        <a:lstStyle/>
        <a:p>
          <a:endParaRPr lang="en-US"/>
        </a:p>
      </dgm:t>
    </dgm:pt>
    <dgm:pt modelId="{80B6590A-7853-417E-907C-95941115EAEA}" type="sibTrans" cxnId="{6371FFED-7268-42EC-A850-74A62AEAC52A}">
      <dgm:prSet/>
      <dgm:spPr/>
      <dgm:t>
        <a:bodyPr/>
        <a:lstStyle/>
        <a:p>
          <a:endParaRPr lang="en-US"/>
        </a:p>
      </dgm:t>
    </dgm:pt>
    <dgm:pt modelId="{9C2C3B02-032A-43C8-8F0A-BDF022C10CCD}">
      <dgm:prSet/>
      <dgm:spPr/>
      <dgm:t>
        <a:bodyPr/>
        <a:lstStyle/>
        <a:p>
          <a:r>
            <a:rPr lang="en-GB"/>
            <a:t>Transactions may occur within normal business pathways  and can be masked with all legitimate transactions.</a:t>
          </a:r>
          <a:endParaRPr lang="en-US"/>
        </a:p>
      </dgm:t>
    </dgm:pt>
    <dgm:pt modelId="{CC4681F2-C0E0-4190-9BA1-3B0C37F24A6A}" type="parTrans" cxnId="{186B0CAB-C62D-48DC-946A-A8F0EC56E46A}">
      <dgm:prSet/>
      <dgm:spPr/>
      <dgm:t>
        <a:bodyPr/>
        <a:lstStyle/>
        <a:p>
          <a:endParaRPr lang="en-US"/>
        </a:p>
      </dgm:t>
    </dgm:pt>
    <dgm:pt modelId="{AD7E9A18-6DD5-431E-9B9A-9EB50591FE13}" type="sibTrans" cxnId="{186B0CAB-C62D-48DC-946A-A8F0EC56E46A}">
      <dgm:prSet/>
      <dgm:spPr/>
      <dgm:t>
        <a:bodyPr/>
        <a:lstStyle/>
        <a:p>
          <a:endParaRPr lang="en-US"/>
        </a:p>
      </dgm:t>
    </dgm:pt>
    <dgm:pt modelId="{1F8873F4-A543-4406-BFE4-FABFBF1E8C83}" type="pres">
      <dgm:prSet presAssocID="{133A83D8-CBEB-409B-B570-AFC9F5A36C51}" presName="linear" presStyleCnt="0">
        <dgm:presLayoutVars>
          <dgm:animLvl val="lvl"/>
          <dgm:resizeHandles val="exact"/>
        </dgm:presLayoutVars>
      </dgm:prSet>
      <dgm:spPr/>
    </dgm:pt>
    <dgm:pt modelId="{80975965-9694-4DC1-B418-501D34DE0C54}" type="pres">
      <dgm:prSet presAssocID="{2EA8234F-6EF4-47B8-B4A0-F71A88C41041}" presName="parentText" presStyleLbl="node1" presStyleIdx="0" presStyleCnt="5">
        <dgm:presLayoutVars>
          <dgm:chMax val="0"/>
          <dgm:bulletEnabled val="1"/>
        </dgm:presLayoutVars>
      </dgm:prSet>
      <dgm:spPr/>
    </dgm:pt>
    <dgm:pt modelId="{B18F287C-F687-40DB-84B0-9E221DEE8528}" type="pres">
      <dgm:prSet presAssocID="{8130241F-F316-4BA8-8DF6-225E3CC3C878}" presName="spacer" presStyleCnt="0"/>
      <dgm:spPr/>
    </dgm:pt>
    <dgm:pt modelId="{A1C1AEDE-23C3-406D-AFBE-3D59B0A911B6}" type="pres">
      <dgm:prSet presAssocID="{DFFA8D29-F8D6-494A-91E0-7CA5AC55C5DD}" presName="parentText" presStyleLbl="node1" presStyleIdx="1" presStyleCnt="5">
        <dgm:presLayoutVars>
          <dgm:chMax val="0"/>
          <dgm:bulletEnabled val="1"/>
        </dgm:presLayoutVars>
      </dgm:prSet>
      <dgm:spPr/>
    </dgm:pt>
    <dgm:pt modelId="{CE698221-7B01-49DF-9440-1B82511862FB}" type="pres">
      <dgm:prSet presAssocID="{6EE92B09-5B16-4420-B223-48771F2F731E}" presName="spacer" presStyleCnt="0"/>
      <dgm:spPr/>
    </dgm:pt>
    <dgm:pt modelId="{36B485FC-C419-4B57-A2F8-EC9A4E08A73B}" type="pres">
      <dgm:prSet presAssocID="{D7219289-5E8B-4BB9-97E7-C335339FCAF3}" presName="parentText" presStyleLbl="node1" presStyleIdx="2" presStyleCnt="5">
        <dgm:presLayoutVars>
          <dgm:chMax val="0"/>
          <dgm:bulletEnabled val="1"/>
        </dgm:presLayoutVars>
      </dgm:prSet>
      <dgm:spPr/>
    </dgm:pt>
    <dgm:pt modelId="{14AFE314-5C5E-41A6-A8A3-73D4363BF79E}" type="pres">
      <dgm:prSet presAssocID="{035B3A2F-1190-4400-9C69-95B72EFD520F}" presName="spacer" presStyleCnt="0"/>
      <dgm:spPr/>
    </dgm:pt>
    <dgm:pt modelId="{AF9E6A94-6760-49E8-A449-41F2A64227A1}" type="pres">
      <dgm:prSet presAssocID="{761BD4FB-9BC4-4134-ADBC-A892A15E3E6F}" presName="parentText" presStyleLbl="node1" presStyleIdx="3" presStyleCnt="5">
        <dgm:presLayoutVars>
          <dgm:chMax val="0"/>
          <dgm:bulletEnabled val="1"/>
        </dgm:presLayoutVars>
      </dgm:prSet>
      <dgm:spPr/>
    </dgm:pt>
    <dgm:pt modelId="{2CDB924A-F7C3-4339-B03C-ECA991850B6B}" type="pres">
      <dgm:prSet presAssocID="{80B6590A-7853-417E-907C-95941115EAEA}" presName="spacer" presStyleCnt="0"/>
      <dgm:spPr/>
    </dgm:pt>
    <dgm:pt modelId="{1D1C4A95-8446-4F55-8CB9-25EC41230C0F}" type="pres">
      <dgm:prSet presAssocID="{9C2C3B02-032A-43C8-8F0A-BDF022C10CCD}" presName="parentText" presStyleLbl="node1" presStyleIdx="4" presStyleCnt="5">
        <dgm:presLayoutVars>
          <dgm:chMax val="0"/>
          <dgm:bulletEnabled val="1"/>
        </dgm:presLayoutVars>
      </dgm:prSet>
      <dgm:spPr/>
    </dgm:pt>
  </dgm:ptLst>
  <dgm:cxnLst>
    <dgm:cxn modelId="{17A0AB03-BA12-4ED3-9129-F7B06D4F0673}" type="presOf" srcId="{DFFA8D29-F8D6-494A-91E0-7CA5AC55C5DD}" destId="{A1C1AEDE-23C3-406D-AFBE-3D59B0A911B6}" srcOrd="0" destOrd="0" presId="urn:microsoft.com/office/officeart/2005/8/layout/vList2"/>
    <dgm:cxn modelId="{C2F47E30-A64A-4B49-8B5E-B7FCF0ECCAA8}" srcId="{133A83D8-CBEB-409B-B570-AFC9F5A36C51}" destId="{DFFA8D29-F8D6-494A-91E0-7CA5AC55C5DD}" srcOrd="1" destOrd="0" parTransId="{03ED8D90-FE8D-4D9B-AA9F-DADA0AF2D5A3}" sibTransId="{6EE92B09-5B16-4420-B223-48771F2F731E}"/>
    <dgm:cxn modelId="{9A418C50-5151-4721-A853-BAA02953160B}" srcId="{133A83D8-CBEB-409B-B570-AFC9F5A36C51}" destId="{2EA8234F-6EF4-47B8-B4A0-F71A88C41041}" srcOrd="0" destOrd="0" parTransId="{BB18ED38-AB1F-4613-87DF-7F288A17DB11}" sibTransId="{8130241F-F316-4BA8-8DF6-225E3CC3C878}"/>
    <dgm:cxn modelId="{5EB78554-8EE4-41D2-8512-0F64915C8BCB}" type="presOf" srcId="{9C2C3B02-032A-43C8-8F0A-BDF022C10CCD}" destId="{1D1C4A95-8446-4F55-8CB9-25EC41230C0F}" srcOrd="0" destOrd="0" presId="urn:microsoft.com/office/officeart/2005/8/layout/vList2"/>
    <dgm:cxn modelId="{1805AA86-F85F-429F-8ECD-491B5E09A836}" type="presOf" srcId="{761BD4FB-9BC4-4134-ADBC-A892A15E3E6F}" destId="{AF9E6A94-6760-49E8-A449-41F2A64227A1}" srcOrd="0" destOrd="0" presId="urn:microsoft.com/office/officeart/2005/8/layout/vList2"/>
    <dgm:cxn modelId="{186B0CAB-C62D-48DC-946A-A8F0EC56E46A}" srcId="{133A83D8-CBEB-409B-B570-AFC9F5A36C51}" destId="{9C2C3B02-032A-43C8-8F0A-BDF022C10CCD}" srcOrd="4" destOrd="0" parTransId="{CC4681F2-C0E0-4190-9BA1-3B0C37F24A6A}" sibTransId="{AD7E9A18-6DD5-431E-9B9A-9EB50591FE13}"/>
    <dgm:cxn modelId="{4DFA92B4-85DF-4E11-85D0-C6C3A7BB3A79}" type="presOf" srcId="{133A83D8-CBEB-409B-B570-AFC9F5A36C51}" destId="{1F8873F4-A543-4406-BFE4-FABFBF1E8C83}" srcOrd="0" destOrd="0" presId="urn:microsoft.com/office/officeart/2005/8/layout/vList2"/>
    <dgm:cxn modelId="{2E7981D4-F4D1-4337-A846-0883E6377812}" type="presOf" srcId="{2EA8234F-6EF4-47B8-B4A0-F71A88C41041}" destId="{80975965-9694-4DC1-B418-501D34DE0C54}" srcOrd="0" destOrd="0" presId="urn:microsoft.com/office/officeart/2005/8/layout/vList2"/>
    <dgm:cxn modelId="{6371FFED-7268-42EC-A850-74A62AEAC52A}" srcId="{133A83D8-CBEB-409B-B570-AFC9F5A36C51}" destId="{761BD4FB-9BC4-4134-ADBC-A892A15E3E6F}" srcOrd="3" destOrd="0" parTransId="{918870B4-E74A-40E4-999F-EC00DE3D41C9}" sibTransId="{80B6590A-7853-417E-907C-95941115EAEA}"/>
    <dgm:cxn modelId="{09089EF4-8A7F-4394-B3A4-4E1641EA112D}" type="presOf" srcId="{D7219289-5E8B-4BB9-97E7-C335339FCAF3}" destId="{36B485FC-C419-4B57-A2F8-EC9A4E08A73B}" srcOrd="0" destOrd="0" presId="urn:microsoft.com/office/officeart/2005/8/layout/vList2"/>
    <dgm:cxn modelId="{868C6AF5-A0FF-457A-B874-849DBC7DA347}" srcId="{133A83D8-CBEB-409B-B570-AFC9F5A36C51}" destId="{D7219289-5E8B-4BB9-97E7-C335339FCAF3}" srcOrd="2" destOrd="0" parTransId="{C1F6F5E9-FD7B-4BBA-82F8-6F9CB28AF89D}" sibTransId="{035B3A2F-1190-4400-9C69-95B72EFD520F}"/>
    <dgm:cxn modelId="{C7E64252-A46E-486B-B310-47AA09990FAC}" type="presParOf" srcId="{1F8873F4-A543-4406-BFE4-FABFBF1E8C83}" destId="{80975965-9694-4DC1-B418-501D34DE0C54}" srcOrd="0" destOrd="0" presId="urn:microsoft.com/office/officeart/2005/8/layout/vList2"/>
    <dgm:cxn modelId="{7BB8583B-7BC6-4D9C-86C9-6BED621C07A9}" type="presParOf" srcId="{1F8873F4-A543-4406-BFE4-FABFBF1E8C83}" destId="{B18F287C-F687-40DB-84B0-9E221DEE8528}" srcOrd="1" destOrd="0" presId="urn:microsoft.com/office/officeart/2005/8/layout/vList2"/>
    <dgm:cxn modelId="{60DD19C2-E453-4D07-AFE8-BFC9E0A0E6B9}" type="presParOf" srcId="{1F8873F4-A543-4406-BFE4-FABFBF1E8C83}" destId="{A1C1AEDE-23C3-406D-AFBE-3D59B0A911B6}" srcOrd="2" destOrd="0" presId="urn:microsoft.com/office/officeart/2005/8/layout/vList2"/>
    <dgm:cxn modelId="{E7F98723-00D9-4214-BD96-F1C685CCEE56}" type="presParOf" srcId="{1F8873F4-A543-4406-BFE4-FABFBF1E8C83}" destId="{CE698221-7B01-49DF-9440-1B82511862FB}" srcOrd="3" destOrd="0" presId="urn:microsoft.com/office/officeart/2005/8/layout/vList2"/>
    <dgm:cxn modelId="{82A9B890-C6E4-466A-9296-EDCD198C1645}" type="presParOf" srcId="{1F8873F4-A543-4406-BFE4-FABFBF1E8C83}" destId="{36B485FC-C419-4B57-A2F8-EC9A4E08A73B}" srcOrd="4" destOrd="0" presId="urn:microsoft.com/office/officeart/2005/8/layout/vList2"/>
    <dgm:cxn modelId="{59CF33A1-67C5-426A-86E2-056DC3C4C9A6}" type="presParOf" srcId="{1F8873F4-A543-4406-BFE4-FABFBF1E8C83}" destId="{14AFE314-5C5E-41A6-A8A3-73D4363BF79E}" srcOrd="5" destOrd="0" presId="urn:microsoft.com/office/officeart/2005/8/layout/vList2"/>
    <dgm:cxn modelId="{E593EA15-1A82-4FE0-8D83-0DAFA4B4AE08}" type="presParOf" srcId="{1F8873F4-A543-4406-BFE4-FABFBF1E8C83}" destId="{AF9E6A94-6760-49E8-A449-41F2A64227A1}" srcOrd="6" destOrd="0" presId="urn:microsoft.com/office/officeart/2005/8/layout/vList2"/>
    <dgm:cxn modelId="{C6B22F13-8B05-483D-B01F-AA3BF9671430}" type="presParOf" srcId="{1F8873F4-A543-4406-BFE4-FABFBF1E8C83}" destId="{2CDB924A-F7C3-4339-B03C-ECA991850B6B}" srcOrd="7" destOrd="0" presId="urn:microsoft.com/office/officeart/2005/8/layout/vList2"/>
    <dgm:cxn modelId="{2A672FE4-3156-4F22-AC6D-C8C19A81EC60}" type="presParOf" srcId="{1F8873F4-A543-4406-BFE4-FABFBF1E8C83}" destId="{1D1C4A95-8446-4F55-8CB9-25EC41230C0F}"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19C428-85B3-4000-AACE-32AD52902BA4}">
      <dsp:nvSpPr>
        <dsp:cNvPr id="0" name=""/>
        <dsp:cNvSpPr/>
      </dsp:nvSpPr>
      <dsp:spPr>
        <a:xfrm>
          <a:off x="1179191" y="3018"/>
          <a:ext cx="2725794" cy="1635476"/>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Sanctions are mainly imposed in order to bring about change or pressure on a country or Government </a:t>
          </a:r>
          <a:r>
            <a:rPr lang="en-GB" sz="1400" i="1" kern="1200"/>
            <a:t>without the use of armed force </a:t>
          </a:r>
          <a:r>
            <a:rPr lang="en-GB" sz="1400" kern="1200"/>
            <a:t>such as :</a:t>
          </a:r>
          <a:endParaRPr lang="en-US" sz="1400" kern="1200"/>
        </a:p>
      </dsp:txBody>
      <dsp:txXfrm>
        <a:off x="1179191" y="3018"/>
        <a:ext cx="2725794" cy="1635476"/>
      </dsp:txXfrm>
    </dsp:sp>
    <dsp:sp modelId="{8407F701-F540-48F9-B0C9-05B24EEBED6B}">
      <dsp:nvSpPr>
        <dsp:cNvPr id="0" name=""/>
        <dsp:cNvSpPr/>
      </dsp:nvSpPr>
      <dsp:spPr>
        <a:xfrm>
          <a:off x="1179191" y="1911074"/>
          <a:ext cx="2725794" cy="1635476"/>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GB" sz="1400" kern="1200"/>
            <a:t>to signal disapproval of behaviour on a state;</a:t>
          </a:r>
          <a:endParaRPr lang="en-US" sz="1400" kern="1200"/>
        </a:p>
        <a:p>
          <a:pPr marL="57150" lvl="1" indent="-57150" algn="l" defTabSz="488950">
            <a:lnSpc>
              <a:spcPct val="90000"/>
            </a:lnSpc>
            <a:spcBef>
              <a:spcPct val="0"/>
            </a:spcBef>
            <a:spcAft>
              <a:spcPct val="15000"/>
            </a:spcAft>
            <a:buChar char="•"/>
          </a:pPr>
          <a:r>
            <a:rPr lang="en-GB" sz="1100" kern="1200"/>
            <a:t>to maintain neutrality in an ongoing conflict; or</a:t>
          </a:r>
          <a:endParaRPr lang="en-US" sz="1100" kern="1200"/>
        </a:p>
        <a:p>
          <a:pPr marL="57150" lvl="1" indent="-57150" algn="l" defTabSz="488950">
            <a:lnSpc>
              <a:spcPct val="90000"/>
            </a:lnSpc>
            <a:spcBef>
              <a:spcPct val="0"/>
            </a:spcBef>
            <a:spcAft>
              <a:spcPct val="15000"/>
            </a:spcAft>
            <a:buChar char="•"/>
          </a:pPr>
          <a:r>
            <a:rPr lang="en-GB" sz="1100" kern="1200"/>
            <a:t>to limit the ability of a state to inflict violence on others by weakening country's military capabilities, amongst others. </a:t>
          </a:r>
          <a:endParaRPr lang="en-US" sz="1100" kern="1200"/>
        </a:p>
      </dsp:txBody>
      <dsp:txXfrm>
        <a:off x="1179191" y="1911074"/>
        <a:ext cx="2725794" cy="16354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975965-9694-4DC1-B418-501D34DE0C54}">
      <dsp:nvSpPr>
        <dsp:cNvPr id="0" name=""/>
        <dsp:cNvSpPr/>
      </dsp:nvSpPr>
      <dsp:spPr>
        <a:xfrm>
          <a:off x="0" y="55965"/>
          <a:ext cx="5084178" cy="659879"/>
        </a:xfrm>
        <a:prstGeom prst="roundRect">
          <a:avLst/>
        </a:prstGeom>
        <a:gradFill rotWithShape="0">
          <a:gsLst>
            <a:gs pos="0">
              <a:schemeClr val="dk2">
                <a:hueOff val="0"/>
                <a:satOff val="0"/>
                <a:lumOff val="0"/>
                <a:alphaOff val="0"/>
              </a:schemeClr>
            </a:gs>
            <a:gs pos="90000">
              <a:schemeClr val="dk2">
                <a:hueOff val="0"/>
                <a:satOff val="0"/>
                <a:lumOff val="0"/>
                <a:alphaOff val="0"/>
                <a:shade val="100000"/>
                <a:satMod val="105000"/>
              </a:schemeClr>
            </a:gs>
            <a:gs pos="100000">
              <a:schemeClr val="dk2">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GB" sz="1200" kern="1200"/>
            <a:t>A growing trend in the purchase and sale of elementary components as opposed to whole manufactured systems which can also have legitimate uses (eg dual use goods);</a:t>
          </a:r>
          <a:endParaRPr lang="en-US" sz="1200" kern="1200"/>
        </a:p>
      </dsp:txBody>
      <dsp:txXfrm>
        <a:off x="32213" y="88178"/>
        <a:ext cx="5019752" cy="595453"/>
      </dsp:txXfrm>
    </dsp:sp>
    <dsp:sp modelId="{A1C1AEDE-23C3-406D-AFBE-3D59B0A911B6}">
      <dsp:nvSpPr>
        <dsp:cNvPr id="0" name=""/>
        <dsp:cNvSpPr/>
      </dsp:nvSpPr>
      <dsp:spPr>
        <a:xfrm>
          <a:off x="0" y="750405"/>
          <a:ext cx="5084178" cy="659879"/>
        </a:xfrm>
        <a:prstGeom prst="roundRect">
          <a:avLst/>
        </a:prstGeom>
        <a:gradFill rotWithShape="0">
          <a:gsLst>
            <a:gs pos="0">
              <a:schemeClr val="dk2">
                <a:hueOff val="0"/>
                <a:satOff val="0"/>
                <a:lumOff val="0"/>
                <a:alphaOff val="0"/>
              </a:schemeClr>
            </a:gs>
            <a:gs pos="90000">
              <a:schemeClr val="dk2">
                <a:hueOff val="0"/>
                <a:satOff val="0"/>
                <a:lumOff val="0"/>
                <a:alphaOff val="0"/>
                <a:shade val="100000"/>
                <a:satMod val="105000"/>
              </a:schemeClr>
            </a:gs>
            <a:gs pos="100000">
              <a:schemeClr val="dk2">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GB" sz="1200" kern="1200"/>
            <a:t>The identification of dual use goods is difficult, requiring specialist knowledge and can be described in common terms eg ‘pumps’;</a:t>
          </a:r>
          <a:endParaRPr lang="en-US" sz="1200" kern="1200"/>
        </a:p>
      </dsp:txBody>
      <dsp:txXfrm>
        <a:off x="32213" y="782618"/>
        <a:ext cx="5019752" cy="595453"/>
      </dsp:txXfrm>
    </dsp:sp>
    <dsp:sp modelId="{36B485FC-C419-4B57-A2F8-EC9A4E08A73B}">
      <dsp:nvSpPr>
        <dsp:cNvPr id="0" name=""/>
        <dsp:cNvSpPr/>
      </dsp:nvSpPr>
      <dsp:spPr>
        <a:xfrm>
          <a:off x="0" y="1444845"/>
          <a:ext cx="5084178" cy="659879"/>
        </a:xfrm>
        <a:prstGeom prst="roundRect">
          <a:avLst/>
        </a:prstGeom>
        <a:gradFill rotWithShape="0">
          <a:gsLst>
            <a:gs pos="0">
              <a:schemeClr val="dk2">
                <a:hueOff val="0"/>
                <a:satOff val="0"/>
                <a:lumOff val="0"/>
                <a:alphaOff val="0"/>
              </a:schemeClr>
            </a:gs>
            <a:gs pos="90000">
              <a:schemeClr val="dk2">
                <a:hueOff val="0"/>
                <a:satOff val="0"/>
                <a:lumOff val="0"/>
                <a:alphaOff val="0"/>
                <a:shade val="100000"/>
                <a:satMod val="105000"/>
              </a:schemeClr>
            </a:gs>
            <a:gs pos="100000">
              <a:schemeClr val="dk2">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GB" sz="1200" kern="1200" dirty="0"/>
            <a:t>Complex networks used to procure sensitive goods often involving front companies, false end users and false documentation are often used.</a:t>
          </a:r>
          <a:endParaRPr lang="en-US" sz="1200" kern="1200" dirty="0"/>
        </a:p>
      </dsp:txBody>
      <dsp:txXfrm>
        <a:off x="32213" y="1477058"/>
        <a:ext cx="5019752" cy="595453"/>
      </dsp:txXfrm>
    </dsp:sp>
    <dsp:sp modelId="{AF9E6A94-6760-49E8-A449-41F2A64227A1}">
      <dsp:nvSpPr>
        <dsp:cNvPr id="0" name=""/>
        <dsp:cNvSpPr/>
      </dsp:nvSpPr>
      <dsp:spPr>
        <a:xfrm>
          <a:off x="0" y="2139285"/>
          <a:ext cx="5084178" cy="659879"/>
        </a:xfrm>
        <a:prstGeom prst="roundRect">
          <a:avLst/>
        </a:prstGeom>
        <a:gradFill rotWithShape="0">
          <a:gsLst>
            <a:gs pos="0">
              <a:schemeClr val="dk2">
                <a:hueOff val="0"/>
                <a:satOff val="0"/>
                <a:lumOff val="0"/>
                <a:alphaOff val="0"/>
              </a:schemeClr>
            </a:gs>
            <a:gs pos="90000">
              <a:schemeClr val="dk2">
                <a:hueOff val="0"/>
                <a:satOff val="0"/>
                <a:lumOff val="0"/>
                <a:alphaOff val="0"/>
                <a:shade val="100000"/>
                <a:satMod val="105000"/>
              </a:schemeClr>
            </a:gs>
            <a:gs pos="100000">
              <a:schemeClr val="dk2">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GB" sz="1200" kern="1200" dirty="0"/>
            <a:t>May involve other actors  with no immediate or obvious connection to individuals and entities designated in the sanctions lists and can be disconnected to the physical flow or proliferation-sensitive goods;</a:t>
          </a:r>
          <a:endParaRPr lang="en-US" sz="1200" kern="1200" dirty="0"/>
        </a:p>
      </dsp:txBody>
      <dsp:txXfrm>
        <a:off x="32213" y="2171498"/>
        <a:ext cx="5019752" cy="595453"/>
      </dsp:txXfrm>
    </dsp:sp>
    <dsp:sp modelId="{1D1C4A95-8446-4F55-8CB9-25EC41230C0F}">
      <dsp:nvSpPr>
        <dsp:cNvPr id="0" name=""/>
        <dsp:cNvSpPr/>
      </dsp:nvSpPr>
      <dsp:spPr>
        <a:xfrm>
          <a:off x="0" y="2833724"/>
          <a:ext cx="5084178" cy="659879"/>
        </a:xfrm>
        <a:prstGeom prst="roundRect">
          <a:avLst/>
        </a:prstGeom>
        <a:gradFill rotWithShape="0">
          <a:gsLst>
            <a:gs pos="0">
              <a:schemeClr val="dk2">
                <a:hueOff val="0"/>
                <a:satOff val="0"/>
                <a:lumOff val="0"/>
                <a:alphaOff val="0"/>
              </a:schemeClr>
            </a:gs>
            <a:gs pos="90000">
              <a:schemeClr val="dk2">
                <a:hueOff val="0"/>
                <a:satOff val="0"/>
                <a:lumOff val="0"/>
                <a:alphaOff val="0"/>
                <a:shade val="100000"/>
                <a:satMod val="105000"/>
              </a:schemeClr>
            </a:gs>
            <a:gs pos="100000">
              <a:schemeClr val="dk2">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GB" sz="1200" kern="1200"/>
            <a:t>Transactions may occur within normal business pathways  and can be masked with all legitimate transactions.</a:t>
          </a:r>
          <a:endParaRPr lang="en-US" sz="1200" kern="1200"/>
        </a:p>
      </dsp:txBody>
      <dsp:txXfrm>
        <a:off x="32213" y="2865937"/>
        <a:ext cx="5019752" cy="59545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2945659" cy="498056"/>
          </a:xfrm>
          <a:prstGeom prst="rect">
            <a:avLst/>
          </a:prstGeom>
        </p:spPr>
        <p:txBody>
          <a:bodyPr vert="horz" lIns="91294" tIns="45647" rIns="91294" bIns="45647" rtlCol="0"/>
          <a:lstStyle>
            <a:lvl1pPr algn="l">
              <a:defRPr sz="1200"/>
            </a:lvl1pPr>
          </a:lstStyle>
          <a:p>
            <a:endParaRPr lang="en-GB"/>
          </a:p>
        </p:txBody>
      </p:sp>
      <p:sp>
        <p:nvSpPr>
          <p:cNvPr id="3" name="Date Placeholder 2"/>
          <p:cNvSpPr>
            <a:spLocks noGrp="1"/>
          </p:cNvSpPr>
          <p:nvPr>
            <p:ph type="dt" sz="quarter" idx="1"/>
          </p:nvPr>
        </p:nvSpPr>
        <p:spPr>
          <a:xfrm>
            <a:off x="3850444" y="1"/>
            <a:ext cx="2945659" cy="498056"/>
          </a:xfrm>
          <a:prstGeom prst="rect">
            <a:avLst/>
          </a:prstGeom>
        </p:spPr>
        <p:txBody>
          <a:bodyPr vert="horz" lIns="91294" tIns="45647" rIns="91294" bIns="45647" rtlCol="0"/>
          <a:lstStyle>
            <a:lvl1pPr algn="r">
              <a:defRPr sz="1200"/>
            </a:lvl1pPr>
          </a:lstStyle>
          <a:p>
            <a:fld id="{C7520A9E-0C3F-4415-B12E-E457624D1FB5}" type="datetimeFigureOut">
              <a:rPr lang="en-GB" smtClean="0"/>
              <a:t>25/05/2022</a:t>
            </a:fld>
            <a:endParaRPr lang="en-GB"/>
          </a:p>
        </p:txBody>
      </p:sp>
      <p:sp>
        <p:nvSpPr>
          <p:cNvPr id="4" name="Footer Placeholder 3"/>
          <p:cNvSpPr>
            <a:spLocks noGrp="1"/>
          </p:cNvSpPr>
          <p:nvPr>
            <p:ph type="ftr" sz="quarter" idx="2"/>
          </p:nvPr>
        </p:nvSpPr>
        <p:spPr>
          <a:xfrm>
            <a:off x="2" y="9428585"/>
            <a:ext cx="2945659" cy="498054"/>
          </a:xfrm>
          <a:prstGeom prst="rect">
            <a:avLst/>
          </a:prstGeom>
        </p:spPr>
        <p:txBody>
          <a:bodyPr vert="horz" lIns="91294" tIns="45647" rIns="91294" bIns="45647" rtlCol="0" anchor="b"/>
          <a:lstStyle>
            <a:lvl1pPr algn="l">
              <a:defRPr sz="1200"/>
            </a:lvl1pPr>
          </a:lstStyle>
          <a:p>
            <a:endParaRPr lang="en-GB"/>
          </a:p>
        </p:txBody>
      </p:sp>
      <p:sp>
        <p:nvSpPr>
          <p:cNvPr id="5" name="Slide Number Placeholder 4"/>
          <p:cNvSpPr>
            <a:spLocks noGrp="1"/>
          </p:cNvSpPr>
          <p:nvPr>
            <p:ph type="sldNum" sz="quarter" idx="3"/>
          </p:nvPr>
        </p:nvSpPr>
        <p:spPr>
          <a:xfrm>
            <a:off x="3850444" y="9428585"/>
            <a:ext cx="2945659" cy="498054"/>
          </a:xfrm>
          <a:prstGeom prst="rect">
            <a:avLst/>
          </a:prstGeom>
        </p:spPr>
        <p:txBody>
          <a:bodyPr vert="horz" lIns="91294" tIns="45647" rIns="91294" bIns="45647" rtlCol="0" anchor="b"/>
          <a:lstStyle>
            <a:lvl1pPr algn="r">
              <a:defRPr sz="1200"/>
            </a:lvl1pPr>
          </a:lstStyle>
          <a:p>
            <a:fld id="{4089C11A-3700-4D86-A3E0-F07E2F101DD3}" type="slidenum">
              <a:rPr lang="en-GB" smtClean="0"/>
              <a:t>‹#›</a:t>
            </a:fld>
            <a:endParaRPr lang="en-GB"/>
          </a:p>
        </p:txBody>
      </p:sp>
    </p:spTree>
    <p:extLst>
      <p:ext uri="{BB962C8B-B14F-4D97-AF65-F5344CB8AC3E}">
        <p14:creationId xmlns:p14="http://schemas.microsoft.com/office/powerpoint/2010/main" val="7441306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2946346" cy="497759"/>
          </a:xfrm>
          <a:prstGeom prst="rect">
            <a:avLst/>
          </a:prstGeom>
        </p:spPr>
        <p:txBody>
          <a:bodyPr vert="horz" lIns="91294" tIns="45647" rIns="91294" bIns="45647" rtlCol="0"/>
          <a:lstStyle>
            <a:lvl1pPr algn="l">
              <a:defRPr sz="1200"/>
            </a:lvl1pPr>
          </a:lstStyle>
          <a:p>
            <a:endParaRPr lang="en-GB"/>
          </a:p>
        </p:txBody>
      </p:sp>
      <p:sp>
        <p:nvSpPr>
          <p:cNvPr id="3" name="Date Placeholder 2"/>
          <p:cNvSpPr>
            <a:spLocks noGrp="1"/>
          </p:cNvSpPr>
          <p:nvPr>
            <p:ph type="dt" idx="1"/>
          </p:nvPr>
        </p:nvSpPr>
        <p:spPr>
          <a:xfrm>
            <a:off x="3849744" y="0"/>
            <a:ext cx="2946345" cy="497759"/>
          </a:xfrm>
          <a:prstGeom prst="rect">
            <a:avLst/>
          </a:prstGeom>
        </p:spPr>
        <p:txBody>
          <a:bodyPr vert="horz" lIns="91294" tIns="45647" rIns="91294" bIns="45647" rtlCol="0"/>
          <a:lstStyle>
            <a:lvl1pPr algn="r">
              <a:defRPr sz="1200"/>
            </a:lvl1pPr>
          </a:lstStyle>
          <a:p>
            <a:fld id="{89A06604-C9E8-4B59-B398-4803FDB6EE50}" type="datetimeFigureOut">
              <a:rPr lang="en-GB" smtClean="0"/>
              <a:t>25/05/2022</a:t>
            </a:fld>
            <a:endParaRPr lang="en-GB"/>
          </a:p>
        </p:txBody>
      </p:sp>
      <p:sp>
        <p:nvSpPr>
          <p:cNvPr id="4" name="Slide Image Placeholder 3"/>
          <p:cNvSpPr>
            <a:spLocks noGrp="1" noRot="1" noChangeAspect="1"/>
          </p:cNvSpPr>
          <p:nvPr>
            <p:ph type="sldImg" idx="2"/>
          </p:nvPr>
        </p:nvSpPr>
        <p:spPr>
          <a:xfrm>
            <a:off x="420688" y="1241425"/>
            <a:ext cx="5956300" cy="3351213"/>
          </a:xfrm>
          <a:prstGeom prst="rect">
            <a:avLst/>
          </a:prstGeom>
          <a:noFill/>
          <a:ln w="12700">
            <a:solidFill>
              <a:prstClr val="black"/>
            </a:solidFill>
          </a:ln>
        </p:spPr>
        <p:txBody>
          <a:bodyPr vert="horz" lIns="91294" tIns="45647" rIns="91294" bIns="45647" rtlCol="0" anchor="ctr"/>
          <a:lstStyle/>
          <a:p>
            <a:endParaRPr lang="en-GB"/>
          </a:p>
        </p:txBody>
      </p:sp>
      <p:sp>
        <p:nvSpPr>
          <p:cNvPr id="5" name="Notes Placeholder 4"/>
          <p:cNvSpPr>
            <a:spLocks noGrp="1"/>
          </p:cNvSpPr>
          <p:nvPr>
            <p:ph type="body" sz="quarter" idx="3"/>
          </p:nvPr>
        </p:nvSpPr>
        <p:spPr>
          <a:xfrm>
            <a:off x="679927" y="4777848"/>
            <a:ext cx="5437822" cy="3907564"/>
          </a:xfrm>
          <a:prstGeom prst="rect">
            <a:avLst/>
          </a:prstGeom>
        </p:spPr>
        <p:txBody>
          <a:bodyPr vert="horz" lIns="91294" tIns="45647" rIns="91294" bIns="4564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2" y="9428880"/>
            <a:ext cx="2946346" cy="497759"/>
          </a:xfrm>
          <a:prstGeom prst="rect">
            <a:avLst/>
          </a:prstGeom>
        </p:spPr>
        <p:txBody>
          <a:bodyPr vert="horz" lIns="91294" tIns="45647" rIns="91294" bIns="45647" rtlCol="0" anchor="b"/>
          <a:lstStyle>
            <a:lvl1pPr algn="l">
              <a:defRPr sz="1200"/>
            </a:lvl1pPr>
          </a:lstStyle>
          <a:p>
            <a:endParaRPr lang="en-GB"/>
          </a:p>
        </p:txBody>
      </p:sp>
      <p:sp>
        <p:nvSpPr>
          <p:cNvPr id="7" name="Slide Number Placeholder 6"/>
          <p:cNvSpPr>
            <a:spLocks noGrp="1"/>
          </p:cNvSpPr>
          <p:nvPr>
            <p:ph type="sldNum" sz="quarter" idx="5"/>
          </p:nvPr>
        </p:nvSpPr>
        <p:spPr>
          <a:xfrm>
            <a:off x="3849744" y="9428880"/>
            <a:ext cx="2946345" cy="497759"/>
          </a:xfrm>
          <a:prstGeom prst="rect">
            <a:avLst/>
          </a:prstGeom>
        </p:spPr>
        <p:txBody>
          <a:bodyPr vert="horz" lIns="91294" tIns="45647" rIns="91294" bIns="45647" rtlCol="0" anchor="b"/>
          <a:lstStyle>
            <a:lvl1pPr algn="r">
              <a:defRPr sz="1200"/>
            </a:lvl1pPr>
          </a:lstStyle>
          <a:p>
            <a:fld id="{1A2AC1CD-D0F1-4E95-8DEF-4717DF0A29D6}" type="slidenum">
              <a:rPr lang="en-GB" smtClean="0"/>
              <a:t>‹#›</a:t>
            </a:fld>
            <a:endParaRPr lang="en-GB"/>
          </a:p>
        </p:txBody>
      </p:sp>
    </p:spTree>
    <p:extLst>
      <p:ext uri="{BB962C8B-B14F-4D97-AF65-F5344CB8AC3E}">
        <p14:creationId xmlns:p14="http://schemas.microsoft.com/office/powerpoint/2010/main" val="124605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A2AC1CD-D0F1-4E95-8DEF-4717DF0A29D6}" type="slidenum">
              <a:rPr lang="en-GB" smtClean="0"/>
              <a:t>1</a:t>
            </a:fld>
            <a:endParaRPr lang="en-GB"/>
          </a:p>
        </p:txBody>
      </p:sp>
    </p:spTree>
    <p:extLst>
      <p:ext uri="{BB962C8B-B14F-4D97-AF65-F5344CB8AC3E}">
        <p14:creationId xmlns:p14="http://schemas.microsoft.com/office/powerpoint/2010/main" val="23662064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A2AC1CD-D0F1-4E95-8DEF-4717DF0A29D6}" type="slidenum">
              <a:rPr lang="en-GB" smtClean="0"/>
              <a:t>26</a:t>
            </a:fld>
            <a:endParaRPr lang="en-GB"/>
          </a:p>
        </p:txBody>
      </p:sp>
    </p:spTree>
    <p:extLst>
      <p:ext uri="{BB962C8B-B14F-4D97-AF65-F5344CB8AC3E}">
        <p14:creationId xmlns:p14="http://schemas.microsoft.com/office/powerpoint/2010/main" val="42199459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A2AC1CD-D0F1-4E95-8DEF-4717DF0A29D6}" type="slidenum">
              <a:rPr lang="en-GB" smtClean="0"/>
              <a:t>30</a:t>
            </a:fld>
            <a:endParaRPr lang="en-GB"/>
          </a:p>
        </p:txBody>
      </p:sp>
    </p:spTree>
    <p:extLst>
      <p:ext uri="{BB962C8B-B14F-4D97-AF65-F5344CB8AC3E}">
        <p14:creationId xmlns:p14="http://schemas.microsoft.com/office/powerpoint/2010/main" val="33317591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A2AC1CD-D0F1-4E95-8DEF-4717DF0A29D6}" type="slidenum">
              <a:rPr lang="en-GB" smtClean="0"/>
              <a:t>2</a:t>
            </a:fld>
            <a:endParaRPr lang="en-GB"/>
          </a:p>
        </p:txBody>
      </p:sp>
    </p:spTree>
    <p:extLst>
      <p:ext uri="{BB962C8B-B14F-4D97-AF65-F5344CB8AC3E}">
        <p14:creationId xmlns:p14="http://schemas.microsoft.com/office/powerpoint/2010/main" val="2519571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A2AC1CD-D0F1-4E95-8DEF-4717DF0A29D6}" type="slidenum">
              <a:rPr lang="en-GB" smtClean="0"/>
              <a:t>4</a:t>
            </a:fld>
            <a:endParaRPr lang="en-GB"/>
          </a:p>
        </p:txBody>
      </p:sp>
    </p:spTree>
    <p:extLst>
      <p:ext uri="{BB962C8B-B14F-4D97-AF65-F5344CB8AC3E}">
        <p14:creationId xmlns:p14="http://schemas.microsoft.com/office/powerpoint/2010/main" val="3212657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A2AC1CD-D0F1-4E95-8DEF-4717DF0A29D6}" type="slidenum">
              <a:rPr lang="en-GB" smtClean="0"/>
              <a:t>5</a:t>
            </a:fld>
            <a:endParaRPr lang="en-GB"/>
          </a:p>
        </p:txBody>
      </p:sp>
    </p:spTree>
    <p:extLst>
      <p:ext uri="{BB962C8B-B14F-4D97-AF65-F5344CB8AC3E}">
        <p14:creationId xmlns:p14="http://schemas.microsoft.com/office/powerpoint/2010/main" val="15248233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A2AC1CD-D0F1-4E95-8DEF-4717DF0A29D6}" type="slidenum">
              <a:rPr lang="en-GB" smtClean="0"/>
              <a:t>9</a:t>
            </a:fld>
            <a:endParaRPr lang="en-GB"/>
          </a:p>
        </p:txBody>
      </p:sp>
    </p:spTree>
    <p:extLst>
      <p:ext uri="{BB962C8B-B14F-4D97-AF65-F5344CB8AC3E}">
        <p14:creationId xmlns:p14="http://schemas.microsoft.com/office/powerpoint/2010/main" val="31654195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A2AC1CD-D0F1-4E95-8DEF-4717DF0A29D6}" type="slidenum">
              <a:rPr lang="en-GB" smtClean="0"/>
              <a:t>10</a:t>
            </a:fld>
            <a:endParaRPr lang="en-GB"/>
          </a:p>
        </p:txBody>
      </p:sp>
    </p:spTree>
    <p:extLst>
      <p:ext uri="{BB962C8B-B14F-4D97-AF65-F5344CB8AC3E}">
        <p14:creationId xmlns:p14="http://schemas.microsoft.com/office/powerpoint/2010/main" val="38795029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A2AC1CD-D0F1-4E95-8DEF-4717DF0A29D6}" type="slidenum">
              <a:rPr lang="en-GB" smtClean="0"/>
              <a:t>11</a:t>
            </a:fld>
            <a:endParaRPr lang="en-GB"/>
          </a:p>
        </p:txBody>
      </p:sp>
    </p:spTree>
    <p:extLst>
      <p:ext uri="{BB962C8B-B14F-4D97-AF65-F5344CB8AC3E}">
        <p14:creationId xmlns:p14="http://schemas.microsoft.com/office/powerpoint/2010/main" val="35414728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A2AC1CD-D0F1-4E95-8DEF-4717DF0A29D6}" type="slidenum">
              <a:rPr lang="en-GB" smtClean="0"/>
              <a:t>12</a:t>
            </a:fld>
            <a:endParaRPr lang="en-GB"/>
          </a:p>
        </p:txBody>
      </p:sp>
    </p:spTree>
    <p:extLst>
      <p:ext uri="{BB962C8B-B14F-4D97-AF65-F5344CB8AC3E}">
        <p14:creationId xmlns:p14="http://schemas.microsoft.com/office/powerpoint/2010/main" val="714457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A2AC1CD-D0F1-4E95-8DEF-4717DF0A29D6}" type="slidenum">
              <a:rPr lang="en-GB" smtClean="0"/>
              <a:t>13</a:t>
            </a:fld>
            <a:endParaRPr lang="en-GB"/>
          </a:p>
        </p:txBody>
      </p:sp>
    </p:spTree>
    <p:extLst>
      <p:ext uri="{BB962C8B-B14F-4D97-AF65-F5344CB8AC3E}">
        <p14:creationId xmlns:p14="http://schemas.microsoft.com/office/powerpoint/2010/main" val="22214575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5586B75A-687E-405C-8A0B-8D00578BA2C3}" type="datetimeFigureOut">
              <a:rPr lang="en-US" smtClean="0"/>
              <a:pPr/>
              <a:t>5/25/2022</a:t>
            </a:fld>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4FAB73BC-B049-4115-A692-8D63A059BFB8}" type="slidenum">
              <a:rPr lang="en-US" smtClean="0"/>
              <a:pPr/>
              <a:t>‹#›</a:t>
            </a:fld>
            <a:endParaRPr lang="en-US" dirty="0"/>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15807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5/25/2022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658456217"/>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5/25/2022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619028160"/>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5/25/2022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793874586"/>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5/25/2022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06204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586B75A-687E-405C-8A0B-8D00578BA2C3}" type="datetimeFigureOut">
              <a:rPr lang="en-US" smtClean="0"/>
              <a:pPr/>
              <a:t>5/25/2022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262012528"/>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smtClean="0"/>
              <a:pPr/>
              <a:t>5/25/2022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493803577"/>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586B75A-687E-405C-8A0B-8D00578BA2C3}" type="datetimeFigureOut">
              <a:rPr lang="en-US" smtClean="0"/>
              <a:pPr/>
              <a:t>5/25/2022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2515315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86B75A-687E-405C-8A0B-8D00578BA2C3}" type="datetimeFigureOut">
              <a:rPr lang="en-US" smtClean="0"/>
              <a:pPr/>
              <a:t>5/25/2022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728585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586B75A-687E-405C-8A0B-8D00578BA2C3}" type="datetimeFigureOut">
              <a:rPr lang="en-US" smtClean="0"/>
              <a:pPr/>
              <a:t>5/25/2022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696795368"/>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586B75A-687E-405C-8A0B-8D00578BA2C3}" type="datetimeFigureOut">
              <a:rPr lang="en-US" smtClean="0"/>
              <a:pPr/>
              <a:t>5/25/2022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1151071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5586B75A-687E-405C-8A0B-8D00578BA2C3}" type="datetimeFigureOut">
              <a:rPr lang="en-US" smtClean="0"/>
              <a:pPr/>
              <a:t>5/25/2022</a:t>
            </a:fld>
            <a:endParaRPr lang="en-US" dirty="0"/>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dirty="0"/>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858123661"/>
      </p:ext>
    </p:extLst>
  </p:cSld>
  <p:clrMap bg1="lt1" tx1="dk1" bg2="lt2" tx2="dk2" accent1="accent1" accent2="accent2" accent3="accent3" accent4="accent4" accent5="accent5" accent6="accent6" hlink="hlink" folHlink="folHlink"/>
  <p:sldLayoutIdLst>
    <p:sldLayoutId id="2147483980" r:id="rId1"/>
    <p:sldLayoutId id="2147483981" r:id="rId2"/>
    <p:sldLayoutId id="2147483982" r:id="rId3"/>
    <p:sldLayoutId id="2147483983" r:id="rId4"/>
    <p:sldLayoutId id="2147483984" r:id="rId5"/>
    <p:sldLayoutId id="2147483985" r:id="rId6"/>
    <p:sldLayoutId id="2147483986" r:id="rId7"/>
    <p:sldLayoutId id="2147483987" r:id="rId8"/>
    <p:sldLayoutId id="2147483988" r:id="rId9"/>
    <p:sldLayoutId id="2147483989" r:id="rId10"/>
    <p:sldLayoutId id="2147483990" r:id="rId11"/>
  </p:sldLayoutIdLst>
  <p:hf sldNum="0" hdr="0" ft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s://commerce.gov.mt/en/Trade_Services/Imports%20and%20Exports/Documents/DUAL%20USE/Regulation%202021.821%20recast%20dual%20use.pdf"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jp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hyperlink" Target="mailto:sanctions.mfea@gov.mt"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hyperlink" Target="https://foreignaffairs.gov.mt/smb"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eeas.europa.eu/topics/common-foreign-security-policy-cfsp/8442/consolidated-list-sanctions_en" TargetMode="External"/><Relationship Id="rId5" Type="http://schemas.openxmlformats.org/officeDocument/2006/relationships/hyperlink" Target="https://www.un.org/sc/suborg/en/sanctions/un-sc-consolidated-list" TargetMode="External"/><Relationship Id="rId4" Type="http://schemas.openxmlformats.org/officeDocument/2006/relationships/hyperlink" Target="https://www.sanctionsmap.eu/#/main"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5" name="Rectangle 41">
            <a:extLst>
              <a:ext uri="{FF2B5EF4-FFF2-40B4-BE49-F238E27FC236}">
                <a16:creationId xmlns:a16="http://schemas.microsoft.com/office/drawing/2014/main" id="{B61BF403-C858-4A9F-81D1-22D551BE0D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cxnSp>
        <p:nvCxnSpPr>
          <p:cNvPr id="44" name="Straight Connector 43">
            <a:extLst>
              <a:ext uri="{FF2B5EF4-FFF2-40B4-BE49-F238E27FC236}">
                <a16:creationId xmlns:a16="http://schemas.microsoft.com/office/drawing/2014/main" id="{DD3A5B67-3501-4951-8D6C-C3805F6576C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5323114"/>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1109980" y="3895344"/>
            <a:ext cx="9966960" cy="1490472"/>
          </a:xfrm>
        </p:spPr>
        <p:txBody>
          <a:bodyPr>
            <a:normAutofit/>
          </a:bodyPr>
          <a:lstStyle/>
          <a:p>
            <a:r>
              <a:rPr lang="en-GB" sz="3100" dirty="0">
                <a:latin typeface="Calibri" panose="020F0502020204030204" pitchFamily="34" charset="0"/>
              </a:rPr>
              <a:t> The Use of international sanctions and why? 	</a:t>
            </a:r>
            <a:br>
              <a:rPr lang="en-GB" sz="3100" dirty="0">
                <a:latin typeface="Calibri" panose="020F0502020204030204" pitchFamily="34" charset="0"/>
              </a:rPr>
            </a:br>
            <a:endParaRPr lang="en-GB" sz="3100"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1709530" y="5458949"/>
            <a:ext cx="8767860" cy="721416"/>
          </a:xfrm>
        </p:spPr>
        <p:txBody>
          <a:bodyPr>
            <a:normAutofit/>
          </a:bodyPr>
          <a:lstStyle/>
          <a:p>
            <a:endParaRPr lang="en-GB" sz="2000" b="0" i="0" u="none" strike="noStrike" baseline="0" dirty="0">
              <a:latin typeface="Calibri" panose="020F0502020204030204" pitchFamily="34" charset="0"/>
            </a:endParaRPr>
          </a:p>
          <a:p>
            <a:endParaRPr lang="en-GB" sz="2000" dirty="0"/>
          </a:p>
        </p:txBody>
      </p:sp>
      <p:pic>
        <p:nvPicPr>
          <p:cNvPr id="5" name="Picture 4" descr="A close-up of a maze&#10;&#10;Description automatically generated with low confidence">
            <a:extLst>
              <a:ext uri="{FF2B5EF4-FFF2-40B4-BE49-F238E27FC236}">
                <a16:creationId xmlns:a16="http://schemas.microsoft.com/office/drawing/2014/main" id="{3C31B046-B0A4-4414-80D9-8D02266470DE}"/>
              </a:ext>
            </a:extLst>
          </p:cNvPr>
          <p:cNvPicPr>
            <a:picLocks noChangeAspect="1"/>
          </p:cNvPicPr>
          <p:nvPr/>
        </p:nvPicPr>
        <p:blipFill rotWithShape="1">
          <a:blip r:embed="rId3"/>
          <a:srcRect t="4547" r="-2" b="9591"/>
          <a:stretch/>
        </p:blipFill>
        <p:spPr>
          <a:xfrm>
            <a:off x="3766820" y="838090"/>
            <a:ext cx="4653280" cy="2796733"/>
          </a:xfrm>
          <a:prstGeom prst="rect">
            <a:avLst/>
          </a:prstGeom>
        </p:spPr>
      </p:pic>
    </p:spTree>
    <p:extLst>
      <p:ext uri="{BB962C8B-B14F-4D97-AF65-F5344CB8AC3E}">
        <p14:creationId xmlns:p14="http://schemas.microsoft.com/office/powerpoint/2010/main" val="3035845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3001" y="1070335"/>
            <a:ext cx="5199926" cy="1443269"/>
          </a:xfrm>
        </p:spPr>
        <p:txBody>
          <a:bodyPr>
            <a:normAutofit/>
          </a:bodyPr>
          <a:lstStyle/>
          <a:p>
            <a:r>
              <a:rPr lang="en-GB" sz="4000"/>
              <a:t>The Sanctions Monitoring Board</a:t>
            </a:r>
          </a:p>
        </p:txBody>
      </p:sp>
      <p:sp>
        <p:nvSpPr>
          <p:cNvPr id="3" name="Content Placeholder 2"/>
          <p:cNvSpPr>
            <a:spLocks noGrp="1"/>
          </p:cNvSpPr>
          <p:nvPr>
            <p:ph idx="1"/>
          </p:nvPr>
        </p:nvSpPr>
        <p:spPr>
          <a:xfrm>
            <a:off x="1143002" y="2546430"/>
            <a:ext cx="5084178" cy="3549570"/>
          </a:xfrm>
        </p:spPr>
        <p:txBody>
          <a:bodyPr>
            <a:normAutofit/>
          </a:bodyPr>
          <a:lstStyle/>
          <a:p>
            <a:r>
              <a:rPr lang="en-GB" sz="1800"/>
              <a:t>The National Interest (Enabling Powers) Act sets which is composed of 18 different authorities :</a:t>
            </a:r>
          </a:p>
          <a:p>
            <a:endParaRPr lang="en-GB" sz="1800"/>
          </a:p>
          <a:p>
            <a:pPr marL="0" indent="0">
              <a:buNone/>
            </a:pPr>
            <a:r>
              <a:rPr lang="en-GB" sz="1800" i="1"/>
              <a:t>Ministry for Foreign and European Affairs - Attorney General -Commissioner of Police- Office of the Prime Minister – FIAU – Malta Security Services – Ministry for Home Affairs, National Security and Law Enforcement- Director Defence – Ministry for Finance and Financial Services- Ministry for the Economy, Investment and Small Business- Department of Trade- Malta Customs-Central Bank- MFSA- Maritime Affairs- Aviation- Lands- Immigration</a:t>
            </a:r>
            <a:r>
              <a:rPr lang="mt-MT" sz="1800" i="1"/>
              <a:t>. </a:t>
            </a:r>
            <a:endParaRPr lang="en-GB" sz="1800"/>
          </a:p>
        </p:txBody>
      </p:sp>
      <p:pic>
        <p:nvPicPr>
          <p:cNvPr id="5" name="Picture 4" descr="A picture containing text&#10;&#10;Description automatically generated">
            <a:extLst>
              <a:ext uri="{FF2B5EF4-FFF2-40B4-BE49-F238E27FC236}">
                <a16:creationId xmlns:a16="http://schemas.microsoft.com/office/drawing/2014/main" id="{A8BE50A3-AEF9-4FC0-BB06-757E6F8938EF}"/>
              </a:ext>
            </a:extLst>
          </p:cNvPr>
          <p:cNvPicPr>
            <a:picLocks noChangeAspect="1"/>
          </p:cNvPicPr>
          <p:nvPr/>
        </p:nvPicPr>
        <p:blipFill rotWithShape="1">
          <a:blip r:embed="rId3"/>
          <a:srcRect l="17934" r="6696" b="2"/>
          <a:stretch/>
        </p:blipFill>
        <p:spPr>
          <a:xfrm>
            <a:off x="6636743" y="1238487"/>
            <a:ext cx="4741120" cy="4493060"/>
          </a:xfrm>
          <a:prstGeom prst="rect">
            <a:avLst/>
          </a:prstGeom>
        </p:spPr>
      </p:pic>
    </p:spTree>
    <p:extLst>
      <p:ext uri="{BB962C8B-B14F-4D97-AF65-F5344CB8AC3E}">
        <p14:creationId xmlns:p14="http://schemas.microsoft.com/office/powerpoint/2010/main" val="7388292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41783" y="609600"/>
            <a:ext cx="6693061" cy="1356360"/>
          </a:xfrm>
        </p:spPr>
        <p:txBody>
          <a:bodyPr>
            <a:normAutofit/>
          </a:bodyPr>
          <a:lstStyle/>
          <a:p>
            <a:r>
              <a:rPr lang="en-GB" dirty="0"/>
              <a:t>The Work of the SMB</a:t>
            </a:r>
          </a:p>
        </p:txBody>
      </p:sp>
      <p:pic>
        <p:nvPicPr>
          <p:cNvPr id="7" name="Picture 6">
            <a:extLst>
              <a:ext uri="{FF2B5EF4-FFF2-40B4-BE49-F238E27FC236}">
                <a16:creationId xmlns:a16="http://schemas.microsoft.com/office/drawing/2014/main" id="{FE95A21C-DEE9-4561-815A-C78DA77462DB}"/>
              </a:ext>
            </a:extLst>
          </p:cNvPr>
          <p:cNvPicPr>
            <a:picLocks noChangeAspect="1"/>
          </p:cNvPicPr>
          <p:nvPr/>
        </p:nvPicPr>
        <p:blipFill rotWithShape="1">
          <a:blip r:embed="rId3"/>
          <a:srcRect l="72477" r="13371" b="1"/>
          <a:stretch/>
        </p:blipFill>
        <p:spPr>
          <a:xfrm>
            <a:off x="223336" y="243840"/>
            <a:ext cx="3646837" cy="6377939"/>
          </a:xfrm>
          <a:prstGeom prst="rect">
            <a:avLst/>
          </a:prstGeom>
        </p:spPr>
      </p:pic>
      <p:sp>
        <p:nvSpPr>
          <p:cNvPr id="3" name="Content Placeholder 2"/>
          <p:cNvSpPr>
            <a:spLocks noGrp="1"/>
          </p:cNvSpPr>
          <p:nvPr>
            <p:ph idx="1"/>
          </p:nvPr>
        </p:nvSpPr>
        <p:spPr>
          <a:xfrm>
            <a:off x="4441783" y="2057400"/>
            <a:ext cx="6693061" cy="4038600"/>
          </a:xfrm>
        </p:spPr>
        <p:txBody>
          <a:bodyPr>
            <a:normAutofit fontScale="85000" lnSpcReduction="20000"/>
          </a:bodyPr>
          <a:lstStyle/>
          <a:p>
            <a:pPr marL="0" indent="0">
              <a:buNone/>
            </a:pPr>
            <a:r>
              <a:rPr lang="en-GB" sz="2000" dirty="0"/>
              <a:t>The SMB gives decisions on sanctions related issues.</a:t>
            </a:r>
          </a:p>
          <a:p>
            <a:pPr marL="0" indent="0">
              <a:buNone/>
            </a:pPr>
            <a:r>
              <a:rPr lang="en-GB" sz="2000" dirty="0"/>
              <a:t>Authorises access to frozen funds.</a:t>
            </a:r>
          </a:p>
          <a:p>
            <a:pPr marL="0" indent="0">
              <a:buNone/>
            </a:pPr>
            <a:r>
              <a:rPr lang="en-GB" sz="2000" dirty="0"/>
              <a:t>Issues penalties to subject persons for failing to have systems in place.</a:t>
            </a:r>
          </a:p>
          <a:p>
            <a:pPr marL="0" indent="0">
              <a:buNone/>
            </a:pPr>
            <a:endParaRPr lang="en-GB" sz="2000" dirty="0"/>
          </a:p>
          <a:p>
            <a:pPr marL="0" indent="0">
              <a:buNone/>
            </a:pPr>
            <a:r>
              <a:rPr lang="en-GB" sz="2000" b="1" dirty="0"/>
              <a:t>Most Common sanctions Regimes: </a:t>
            </a:r>
            <a:r>
              <a:rPr lang="en-GB" sz="2000" dirty="0"/>
              <a:t>Russia, Libya, Iran, Sudan and Syria</a:t>
            </a:r>
          </a:p>
          <a:p>
            <a:pPr marL="0" indent="0">
              <a:buNone/>
            </a:pPr>
            <a:r>
              <a:rPr lang="en-GB" sz="2000" dirty="0"/>
              <a:t>Who contacts the SMB : Banks/FIs, Businesses, Exporters, Shipping Companies, Government entities.</a:t>
            </a:r>
          </a:p>
          <a:p>
            <a:pPr marL="0" indent="0">
              <a:buNone/>
            </a:pPr>
            <a:r>
              <a:rPr lang="en-GB" sz="2000" b="1" dirty="0"/>
              <a:t>Most  Common Issues- </a:t>
            </a:r>
          </a:p>
          <a:p>
            <a:pPr marL="0" indent="0">
              <a:buNone/>
            </a:pPr>
            <a:r>
              <a:rPr lang="en-GB" sz="2000" dirty="0"/>
              <a:t>Russia – ownership and control, financial transactions.</a:t>
            </a:r>
          </a:p>
          <a:p>
            <a:pPr marL="0" indent="0">
              <a:buNone/>
            </a:pPr>
            <a:r>
              <a:rPr lang="en-GB" sz="2000" dirty="0"/>
              <a:t>Libyan frozen assets;</a:t>
            </a:r>
          </a:p>
          <a:p>
            <a:pPr marL="0" indent="0">
              <a:buNone/>
            </a:pPr>
            <a:r>
              <a:rPr lang="en-GB" sz="2000" dirty="0"/>
              <a:t> ownership and control; decision on whether goods/software/ provision of services  are in accordance to sanctions.	</a:t>
            </a:r>
          </a:p>
        </p:txBody>
      </p:sp>
    </p:spTree>
    <p:extLst>
      <p:ext uri="{BB962C8B-B14F-4D97-AF65-F5344CB8AC3E}">
        <p14:creationId xmlns:p14="http://schemas.microsoft.com/office/powerpoint/2010/main" val="40339056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 name="Rectangle 9">
            <a:extLst>
              <a:ext uri="{FF2B5EF4-FFF2-40B4-BE49-F238E27FC236}">
                <a16:creationId xmlns:a16="http://schemas.microsoft.com/office/drawing/2014/main" id="{B086532B-5A3E-44A5-A0C2-22A0DB316C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07064" y="609600"/>
            <a:ext cx="6993914" cy="1356360"/>
          </a:xfrm>
        </p:spPr>
        <p:txBody>
          <a:bodyPr>
            <a:normAutofit/>
          </a:bodyPr>
          <a:lstStyle/>
          <a:p>
            <a:br>
              <a:rPr lang="en-GB" sz="1400">
                <a:effectLst>
                  <a:outerShdw blurRad="38100" dist="38100" dir="2700000" algn="tl">
                    <a:srgbClr val="000000">
                      <a:alpha val="43137"/>
                    </a:srgbClr>
                  </a:outerShdw>
                </a:effectLst>
              </a:rPr>
            </a:br>
            <a:br>
              <a:rPr lang="en-GB" sz="1400">
                <a:effectLst>
                  <a:outerShdw blurRad="38100" dist="38100" dir="2700000" algn="tl">
                    <a:srgbClr val="000000">
                      <a:alpha val="43137"/>
                    </a:srgbClr>
                  </a:outerShdw>
                </a:effectLst>
              </a:rPr>
            </a:br>
            <a:r>
              <a:rPr lang="en-GB" sz="1400"/>
              <a:t>National Interest (Enabling Powers) Act-</a:t>
            </a:r>
            <a:br>
              <a:rPr lang="en-GB" sz="1400"/>
            </a:br>
            <a:r>
              <a:rPr lang="en-GB" sz="1400" i="1"/>
              <a:t>Penalties for breach of Sanctions</a:t>
            </a:r>
            <a:br>
              <a:rPr lang="en-GB" sz="1400">
                <a:effectLst>
                  <a:outerShdw blurRad="38100" dist="38100" dir="2700000" algn="tl">
                    <a:srgbClr val="000000">
                      <a:alpha val="43137"/>
                    </a:srgbClr>
                  </a:outerShdw>
                </a:effectLst>
              </a:rPr>
            </a:br>
            <a:br>
              <a:rPr lang="en-GB" sz="1400">
                <a:effectLst>
                  <a:outerShdw blurRad="38100" dist="38100" dir="2700000" algn="tl">
                    <a:srgbClr val="000000">
                      <a:alpha val="43137"/>
                    </a:srgbClr>
                  </a:outerShdw>
                </a:effectLst>
              </a:rPr>
            </a:br>
            <a:endParaRPr lang="en-GB" sz="1400" i="1">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707064" y="2057400"/>
            <a:ext cx="6993914" cy="4038600"/>
          </a:xfrm>
        </p:spPr>
        <p:txBody>
          <a:bodyPr>
            <a:normAutofit/>
          </a:bodyPr>
          <a:lstStyle/>
          <a:p>
            <a:pPr marL="0" indent="0">
              <a:buNone/>
            </a:pPr>
            <a:r>
              <a:rPr lang="en-GB" sz="1900" b="1" dirty="0"/>
              <a:t>Article 6 (1), (2) </a:t>
            </a:r>
          </a:p>
          <a:p>
            <a:r>
              <a:rPr lang="en-GB" sz="1900" dirty="0"/>
              <a:t>Imprisonment increased from a minimum of twelve (12) months to a maximum of twelve (12) years; and/or</a:t>
            </a:r>
          </a:p>
          <a:p>
            <a:r>
              <a:rPr lang="en-GB" sz="1900" dirty="0"/>
              <a:t>A fine of not less than twenty-five thousand euros (€25,000) and not exceeding five million euros (€5,000,000), for individuals; and a fine of not less than eighty thousand euros (€80,000) and not exceeding ten million euros (€10,000,000) for corporations. </a:t>
            </a:r>
          </a:p>
          <a:p>
            <a:r>
              <a:rPr lang="en-GB" sz="1900" dirty="0"/>
              <a:t>an offending body corporate may be subject to the suspension or cancellation of a licence; temporary or permanent closure of the establishment; compulsory winding up of the body corporate; and exclusion from entitlement to public benefits or aid.</a:t>
            </a:r>
          </a:p>
          <a:p>
            <a:r>
              <a:rPr lang="en-GB" sz="1900" dirty="0"/>
              <a:t>Forfeiture of the goods in violation of sanctions</a:t>
            </a:r>
            <a:r>
              <a:rPr lang="mt-MT" sz="1900" dirty="0"/>
              <a:t>. </a:t>
            </a:r>
            <a:endParaRPr lang="en-GB" sz="1900" dirty="0"/>
          </a:p>
        </p:txBody>
      </p:sp>
      <p:pic>
        <p:nvPicPr>
          <p:cNvPr id="5" name="Picture 4" descr="A picture containing tool&#10;&#10;Description automatically generated">
            <a:extLst>
              <a:ext uri="{FF2B5EF4-FFF2-40B4-BE49-F238E27FC236}">
                <a16:creationId xmlns:a16="http://schemas.microsoft.com/office/drawing/2014/main" id="{2A748359-4972-4BEA-9378-925265B742F9}"/>
              </a:ext>
            </a:extLst>
          </p:cNvPr>
          <p:cNvPicPr>
            <a:picLocks noChangeAspect="1"/>
          </p:cNvPicPr>
          <p:nvPr/>
        </p:nvPicPr>
        <p:blipFill>
          <a:blip r:embed="rId3"/>
          <a:stretch>
            <a:fillRect/>
          </a:stretch>
        </p:blipFill>
        <p:spPr>
          <a:xfrm>
            <a:off x="8185610" y="2244391"/>
            <a:ext cx="3135414" cy="2367237"/>
          </a:xfrm>
          <a:prstGeom prst="rect">
            <a:avLst/>
          </a:prstGeom>
        </p:spPr>
      </p:pic>
    </p:spTree>
    <p:extLst>
      <p:ext uri="{BB962C8B-B14F-4D97-AF65-F5344CB8AC3E}">
        <p14:creationId xmlns:p14="http://schemas.microsoft.com/office/powerpoint/2010/main" val="36524525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3001" y="1070335"/>
            <a:ext cx="5199926" cy="1443269"/>
          </a:xfrm>
        </p:spPr>
        <p:txBody>
          <a:bodyPr>
            <a:normAutofit/>
          </a:bodyPr>
          <a:lstStyle/>
          <a:p>
            <a:r>
              <a:rPr lang="en-GB" sz="4000"/>
              <a:t>Characteristics of a Sanctions Regime</a:t>
            </a:r>
          </a:p>
        </p:txBody>
      </p:sp>
      <p:sp>
        <p:nvSpPr>
          <p:cNvPr id="3" name="Content Placeholder 2"/>
          <p:cNvSpPr>
            <a:spLocks noGrp="1"/>
          </p:cNvSpPr>
          <p:nvPr>
            <p:ph idx="1"/>
          </p:nvPr>
        </p:nvSpPr>
        <p:spPr>
          <a:xfrm>
            <a:off x="1143002" y="2546430"/>
            <a:ext cx="5084178" cy="3549570"/>
          </a:xfrm>
        </p:spPr>
        <p:txBody>
          <a:bodyPr>
            <a:normAutofit/>
          </a:bodyPr>
          <a:lstStyle/>
          <a:p>
            <a:pPr marL="0" indent="0">
              <a:buNone/>
            </a:pPr>
            <a:r>
              <a:rPr lang="en-GB" sz="1600" dirty="0"/>
              <a:t> Most sanctions regimes are made up of :</a:t>
            </a:r>
          </a:p>
          <a:p>
            <a:pPr marL="457200" indent="-457200">
              <a:buAutoNum type="arabicPeriod"/>
            </a:pPr>
            <a:r>
              <a:rPr lang="en-GB" sz="1600" b="1" dirty="0"/>
              <a:t>Asset Freezes/ Travel Bans </a:t>
            </a:r>
          </a:p>
          <a:p>
            <a:pPr marL="285750" indent="-285750"/>
            <a:r>
              <a:rPr lang="en-GB" sz="1600" dirty="0"/>
              <a:t>Definition of property.</a:t>
            </a:r>
          </a:p>
          <a:p>
            <a:pPr marL="285750" indent="-285750"/>
            <a:r>
              <a:rPr lang="en-GB" sz="1600" dirty="0"/>
              <a:t>Direct or indirect ownership or control.</a:t>
            </a:r>
          </a:p>
          <a:p>
            <a:pPr marL="285750" indent="-285750"/>
            <a:endParaRPr lang="en-GB" sz="1600" dirty="0"/>
          </a:p>
          <a:p>
            <a:pPr indent="-228600">
              <a:buFont typeface="+mj-lt"/>
              <a:buAutoNum type="arabicPeriod" startAt="2"/>
            </a:pPr>
            <a:r>
              <a:rPr lang="en-GB" sz="1600" b="1" dirty="0"/>
              <a:t>Restrictions on goods/services </a:t>
            </a:r>
          </a:p>
          <a:p>
            <a:pPr marL="285750" indent="-285750"/>
            <a:r>
              <a:rPr lang="en-GB" sz="1600" dirty="0"/>
              <a:t>e.g.  military items, dual use goods, goods used for a particular industry; transportation, provision of insurance</a:t>
            </a:r>
          </a:p>
        </p:txBody>
      </p:sp>
      <p:pic>
        <p:nvPicPr>
          <p:cNvPr id="5" name="Picture 4" descr="A picture containing text, book, shelf, writing implement&#10;&#10;Description automatically generated">
            <a:extLst>
              <a:ext uri="{FF2B5EF4-FFF2-40B4-BE49-F238E27FC236}">
                <a16:creationId xmlns:a16="http://schemas.microsoft.com/office/drawing/2014/main" id="{14168813-0E0C-4FB2-9CD9-2414505234C7}"/>
              </a:ext>
            </a:extLst>
          </p:cNvPr>
          <p:cNvPicPr>
            <a:picLocks noChangeAspect="1"/>
          </p:cNvPicPr>
          <p:nvPr/>
        </p:nvPicPr>
        <p:blipFill rotWithShape="1">
          <a:blip r:embed="rId3"/>
          <a:srcRect l="22508" r="26314"/>
          <a:stretch/>
        </p:blipFill>
        <p:spPr>
          <a:xfrm>
            <a:off x="6636743" y="1238487"/>
            <a:ext cx="4741120" cy="4493060"/>
          </a:xfrm>
          <a:prstGeom prst="rect">
            <a:avLst/>
          </a:prstGeom>
        </p:spPr>
      </p:pic>
    </p:spTree>
    <p:extLst>
      <p:ext uri="{BB962C8B-B14F-4D97-AF65-F5344CB8AC3E}">
        <p14:creationId xmlns:p14="http://schemas.microsoft.com/office/powerpoint/2010/main" val="38674670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41783" y="609600"/>
            <a:ext cx="6693061" cy="1356360"/>
          </a:xfrm>
        </p:spPr>
        <p:txBody>
          <a:bodyPr>
            <a:normAutofit/>
          </a:bodyPr>
          <a:lstStyle/>
          <a:p>
            <a:r>
              <a:rPr lang="en-GB" dirty="0"/>
              <a:t>Countries subject to an Arms Embargo</a:t>
            </a:r>
          </a:p>
        </p:txBody>
      </p:sp>
      <p:pic>
        <p:nvPicPr>
          <p:cNvPr id="6146" name="Picture 2" descr="NATO - Topic: Les armes légères et de petit calibre (ALPC) et la lutte  contre les mines">
            <a:extLst>
              <a:ext uri="{FF2B5EF4-FFF2-40B4-BE49-F238E27FC236}">
                <a16:creationId xmlns:a16="http://schemas.microsoft.com/office/drawing/2014/main" id="{76BC8BC2-F77B-4E73-A6BE-FA038A5B9E8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989" r="31127" b="1"/>
          <a:stretch/>
        </p:blipFill>
        <p:spPr bwMode="auto">
          <a:xfrm>
            <a:off x="223336" y="243840"/>
            <a:ext cx="3646837" cy="637793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441783" y="2057400"/>
            <a:ext cx="6693061" cy="4038600"/>
          </a:xfrm>
        </p:spPr>
        <p:txBody>
          <a:bodyPr>
            <a:normAutofit/>
          </a:bodyPr>
          <a:lstStyle/>
          <a:p>
            <a:pPr marL="0" indent="0">
              <a:buNone/>
            </a:pPr>
            <a:r>
              <a:rPr lang="en-GB" sz="2000" b="1"/>
              <a:t>UN Sanctions Regimes</a:t>
            </a:r>
          </a:p>
          <a:p>
            <a:pPr marL="0" indent="0">
              <a:buNone/>
            </a:pPr>
            <a:endParaRPr lang="en-GB" sz="2000"/>
          </a:p>
          <a:p>
            <a:pPr marL="0" indent="0">
              <a:buNone/>
            </a:pPr>
            <a:r>
              <a:rPr lang="en-GB" sz="2000" u="sng"/>
              <a:t>Afghanistan, Central African Republic, Democratic Republic of Congo, </a:t>
            </a:r>
            <a:r>
              <a:rPr lang="en-GB" sz="2000"/>
              <a:t>Guinea-</a:t>
            </a:r>
            <a:r>
              <a:rPr lang="en-GB" sz="2000" err="1"/>
              <a:t>Bisseau</a:t>
            </a:r>
            <a:r>
              <a:rPr lang="en-GB" sz="2000" u="sng"/>
              <a:t>, Iran, Iraq, Lebanon, Libya, </a:t>
            </a:r>
            <a:r>
              <a:rPr lang="en-GB" sz="2000"/>
              <a:t>Mali, </a:t>
            </a:r>
            <a:r>
              <a:rPr lang="en-GB" sz="2000" u="sng"/>
              <a:t>North Korea, Somalia, South Sudan, Sudan, and Yemen.</a:t>
            </a:r>
          </a:p>
          <a:p>
            <a:endParaRPr lang="en-GB" sz="2000"/>
          </a:p>
          <a:p>
            <a:pPr marL="0" indent="0">
              <a:buNone/>
            </a:pPr>
            <a:r>
              <a:rPr lang="en-GB" sz="2000" b="1"/>
              <a:t>Sanctions regimes imposed only by the EU </a:t>
            </a:r>
            <a:endParaRPr lang="en-GB" sz="2000"/>
          </a:p>
          <a:p>
            <a:pPr marL="0" indent="0">
              <a:buNone/>
            </a:pPr>
            <a:r>
              <a:rPr lang="en-GB" sz="2000" u="sng"/>
              <a:t>Belarus</a:t>
            </a:r>
            <a:r>
              <a:rPr lang="en-GB" sz="2000"/>
              <a:t>, Bosnia and Herzegovina, Burundi, </a:t>
            </a:r>
            <a:r>
              <a:rPr lang="en-GB" sz="2000" u="sng"/>
              <a:t>China, </a:t>
            </a:r>
            <a:r>
              <a:rPr lang="en-GB" sz="2000"/>
              <a:t>Egypt, Guinea, Haiti, Maldives, Moldova, Montenegro, </a:t>
            </a:r>
            <a:r>
              <a:rPr lang="en-GB" sz="2000" u="sng"/>
              <a:t>Myanmar/Burma, Russia</a:t>
            </a:r>
            <a:r>
              <a:rPr lang="en-GB" sz="2000"/>
              <a:t>, Nicaragua, Serbia,</a:t>
            </a:r>
            <a:r>
              <a:rPr lang="en-GB" sz="2000" u="sng"/>
              <a:t> Syria</a:t>
            </a:r>
            <a:r>
              <a:rPr lang="en-GB" sz="2000"/>
              <a:t>, Tunisia, Turkey, Ukraine, United States, </a:t>
            </a:r>
            <a:r>
              <a:rPr lang="en-GB" sz="2000" u="sng"/>
              <a:t>Venezuela</a:t>
            </a:r>
            <a:r>
              <a:rPr lang="en-GB" sz="2000"/>
              <a:t> and </a:t>
            </a:r>
            <a:r>
              <a:rPr lang="en-GB" sz="2000" u="sng"/>
              <a:t>Zimbabwe.</a:t>
            </a:r>
          </a:p>
          <a:p>
            <a:endParaRPr lang="en-GB" sz="2000"/>
          </a:p>
        </p:txBody>
      </p:sp>
    </p:spTree>
    <p:extLst>
      <p:ext uri="{BB962C8B-B14F-4D97-AF65-F5344CB8AC3E}">
        <p14:creationId xmlns:p14="http://schemas.microsoft.com/office/powerpoint/2010/main" val="40680397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E3DC42C2-6B58-404C-B339-2C72808A5B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441783" y="609600"/>
            <a:ext cx="6693061" cy="1356360"/>
          </a:xfrm>
        </p:spPr>
        <p:txBody>
          <a:bodyPr>
            <a:normAutofit/>
          </a:bodyPr>
          <a:lstStyle/>
          <a:p>
            <a:br>
              <a:rPr lang="en-GB" sz="1800">
                <a:solidFill>
                  <a:srgbClr val="FFFFFF"/>
                </a:solidFill>
              </a:rPr>
            </a:br>
            <a:r>
              <a:rPr lang="en-GB" sz="1800">
                <a:solidFill>
                  <a:srgbClr val="FFFFFF"/>
                </a:solidFill>
              </a:rPr>
              <a:t>Main Components of Sanctions Regimes</a:t>
            </a:r>
            <a:br>
              <a:rPr lang="en-GB" sz="1800">
                <a:solidFill>
                  <a:srgbClr val="FFFFFF"/>
                </a:solidFill>
              </a:rPr>
            </a:br>
            <a:r>
              <a:rPr lang="en-GB" sz="1800" i="1">
                <a:solidFill>
                  <a:srgbClr val="FFFFFF"/>
                </a:solidFill>
              </a:rPr>
              <a:t>Restrictions on goods/services</a:t>
            </a:r>
            <a:br>
              <a:rPr lang="en-GB" sz="1800">
                <a:solidFill>
                  <a:srgbClr val="FFFFFF"/>
                </a:solidFill>
              </a:rPr>
            </a:br>
            <a:br>
              <a:rPr lang="en-GB" sz="1800">
                <a:solidFill>
                  <a:srgbClr val="FFFFFF"/>
                </a:solidFill>
              </a:rPr>
            </a:br>
            <a:endParaRPr lang="en-GB" sz="1800" i="1">
              <a:solidFill>
                <a:srgbClr val="FFFFFF"/>
              </a:solidFill>
            </a:endParaRPr>
          </a:p>
        </p:txBody>
      </p:sp>
      <p:pic>
        <p:nvPicPr>
          <p:cNvPr id="7170" name="Picture 2" descr="Bernd Lange: New export rules for dual-use goods are a breakthrough for  human rights in trade | Socialists &amp; Democrats">
            <a:extLst>
              <a:ext uri="{FF2B5EF4-FFF2-40B4-BE49-F238E27FC236}">
                <a16:creationId xmlns:a16="http://schemas.microsoft.com/office/drawing/2014/main" id="{1C30FAC8-1096-43F9-A6B0-80658099FB3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675" r="34161" b="-1"/>
          <a:stretch/>
        </p:blipFill>
        <p:spPr bwMode="auto">
          <a:xfrm>
            <a:off x="232861" y="243840"/>
            <a:ext cx="3646837" cy="637793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441783" y="2057400"/>
            <a:ext cx="6693061" cy="4038600"/>
          </a:xfrm>
        </p:spPr>
        <p:txBody>
          <a:bodyPr>
            <a:normAutofit/>
          </a:bodyPr>
          <a:lstStyle/>
          <a:p>
            <a:pPr lvl="0"/>
            <a:r>
              <a:rPr lang="en-GB" sz="1900" dirty="0">
                <a:solidFill>
                  <a:srgbClr val="FFFFFF"/>
                </a:solidFill>
              </a:rPr>
              <a:t>Goods used for internal repression.</a:t>
            </a:r>
          </a:p>
          <a:p>
            <a:pPr lvl="0"/>
            <a:r>
              <a:rPr lang="en-GB" sz="1900" dirty="0">
                <a:solidFill>
                  <a:srgbClr val="FFFFFF"/>
                </a:solidFill>
              </a:rPr>
              <a:t>Dual use goods: goods that are normally used for civilian purposes but which may have a military application or that can be used for a nuclear weapons programme.</a:t>
            </a:r>
          </a:p>
          <a:p>
            <a:pPr lvl="0"/>
            <a:r>
              <a:rPr lang="en-GB" sz="1900" dirty="0">
                <a:solidFill>
                  <a:srgbClr val="FFFFFF"/>
                </a:solidFill>
              </a:rPr>
              <a:t>Goods related to a particular industry: e.g. equipment intended for the oil industry, telecommunications monitoring equipment; certain types of software. </a:t>
            </a:r>
          </a:p>
          <a:p>
            <a:pPr lvl="0"/>
            <a:r>
              <a:rPr lang="en-GB" sz="1900" dirty="0">
                <a:solidFill>
                  <a:srgbClr val="FFFFFF"/>
                </a:solidFill>
              </a:rPr>
              <a:t>Restrictions on services: can include restrictions on the provision of insurance, services in relation to the oil industry, brokering restrictions on use of means of transport, restrictions on access to capital markets and the provision of financial services; restrictions on use of ports and tourism.</a:t>
            </a:r>
          </a:p>
        </p:txBody>
      </p:sp>
      <p:sp>
        <p:nvSpPr>
          <p:cNvPr id="73" name="Rectangle 72">
            <a:extLst>
              <a:ext uri="{FF2B5EF4-FFF2-40B4-BE49-F238E27FC236}">
                <a16:creationId xmlns:a16="http://schemas.microsoft.com/office/drawing/2014/main" id="{FCF82941-5589-49BF-B6B1-76122B2D0E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3840"/>
            <a:ext cx="11724640" cy="6377939"/>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2793269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3CEE8-6876-4CDD-8764-C59BD37280F0}"/>
              </a:ext>
            </a:extLst>
          </p:cNvPr>
          <p:cNvSpPr>
            <a:spLocks noGrp="1"/>
          </p:cNvSpPr>
          <p:nvPr>
            <p:ph type="title"/>
          </p:nvPr>
        </p:nvSpPr>
        <p:spPr>
          <a:xfrm>
            <a:off x="1143000" y="609600"/>
            <a:ext cx="9875520" cy="1356360"/>
          </a:xfrm>
        </p:spPr>
        <p:txBody>
          <a:bodyPr>
            <a:normAutofit/>
          </a:bodyPr>
          <a:lstStyle/>
          <a:p>
            <a:r>
              <a:rPr lang="en-GB" dirty="0"/>
              <a:t>Dual Use Goods</a:t>
            </a:r>
          </a:p>
        </p:txBody>
      </p:sp>
      <p:sp>
        <p:nvSpPr>
          <p:cNvPr id="3" name="Content Placeholder 2">
            <a:extLst>
              <a:ext uri="{FF2B5EF4-FFF2-40B4-BE49-F238E27FC236}">
                <a16:creationId xmlns:a16="http://schemas.microsoft.com/office/drawing/2014/main" id="{AC85A729-8298-41FE-9B46-DECE6E8C8355}"/>
              </a:ext>
            </a:extLst>
          </p:cNvPr>
          <p:cNvSpPr>
            <a:spLocks noGrp="1"/>
          </p:cNvSpPr>
          <p:nvPr>
            <p:ph idx="1"/>
          </p:nvPr>
        </p:nvSpPr>
        <p:spPr>
          <a:xfrm>
            <a:off x="1143000" y="2057400"/>
            <a:ext cx="6693061" cy="4038600"/>
          </a:xfrm>
        </p:spPr>
        <p:txBody>
          <a:bodyPr>
            <a:normAutofit/>
          </a:bodyPr>
          <a:lstStyle/>
          <a:p>
            <a:r>
              <a:rPr lang="en-GB" sz="1400" dirty="0">
                <a:latin typeface="arial" panose="020B0604020202020204" pitchFamily="34" charset="0"/>
              </a:rPr>
              <a:t>G</a:t>
            </a:r>
            <a:r>
              <a:rPr lang="en-GB" sz="1400" i="0" dirty="0">
                <a:effectLst/>
                <a:latin typeface="arial" panose="020B0604020202020204" pitchFamily="34" charset="0"/>
              </a:rPr>
              <a:t>oods designed for civil use but which can be used for military purposes such as certain materials, machine tools, electronic equipment, computers, telecommunications equipment, cryptographic goods, sensors and radar, navigation and avionic equipment, marine equipment and space and propulsion.</a:t>
            </a:r>
          </a:p>
          <a:p>
            <a:r>
              <a:rPr lang="en-GB" sz="1400" dirty="0">
                <a:latin typeface="Segoe UI" panose="020B0502040204020203" pitchFamily="34" charset="0"/>
              </a:rPr>
              <a:t>Dual use goods </a:t>
            </a:r>
            <a:r>
              <a:rPr lang="en-GB" sz="1400" b="0" i="0" dirty="0">
                <a:effectLst/>
                <a:latin typeface="Segoe UI" panose="020B0502040204020203" pitchFamily="34" charset="0"/>
              </a:rPr>
              <a:t> are listed in Annex 1 to </a:t>
            </a:r>
            <a:r>
              <a:rPr lang="en-GB" sz="1400" b="0" i="0" u="sng" dirty="0">
                <a:effectLst/>
                <a:latin typeface="Segoe UI" panose="020B0502040204020203" pitchFamily="34" charset="0"/>
                <a:hlinkClick r:id="rId2" tooltip="Regulation 2021.821 recast dual use">
                  <a:extLst>
                    <a:ext uri="{A12FA001-AC4F-418D-AE19-62706E023703}">
                      <ahyp:hlinkClr xmlns:ahyp="http://schemas.microsoft.com/office/drawing/2018/hyperlinkcolor" val="tx"/>
                    </a:ext>
                  </a:extLst>
                </a:hlinkClick>
              </a:rPr>
              <a:t>Council Regulation (EU) 2021/821​</a:t>
            </a:r>
            <a:r>
              <a:rPr lang="en-GB" sz="1400" u="sng" dirty="0">
                <a:latin typeface="Segoe UI" panose="020B0502040204020203" pitchFamily="34" charset="0"/>
              </a:rPr>
              <a:t>.</a:t>
            </a:r>
          </a:p>
          <a:p>
            <a:r>
              <a:rPr lang="en-GB" sz="1400" b="0" i="0" dirty="0">
                <a:effectLst/>
                <a:latin typeface="Segoe UI" panose="020B0502040204020203" pitchFamily="34" charset="0"/>
              </a:rPr>
              <a:t> Exports of other goods to certain destinations may also be controlled if the country of destination is subject to UN, EU sanctions.</a:t>
            </a:r>
            <a:endParaRPr lang="en-GB" sz="1400" u="sng" dirty="0">
              <a:latin typeface="Segoe UI" panose="020B0502040204020203" pitchFamily="34" charset="0"/>
            </a:endParaRPr>
          </a:p>
          <a:p>
            <a:r>
              <a:rPr lang="en-GB" sz="1400" i="0" u="sng" dirty="0">
                <a:effectLst/>
                <a:latin typeface="Segoe UI" panose="020B0502040204020203" pitchFamily="34" charset="0"/>
              </a:rPr>
              <a:t>A licence is required for </a:t>
            </a:r>
            <a:r>
              <a:rPr lang="en-GB" sz="1400" i="0" u="sng" dirty="0" err="1">
                <a:effectLst/>
                <a:latin typeface="Segoe UI" panose="020B0502040204020203" pitchFamily="34" charset="0"/>
              </a:rPr>
              <a:t>ll</a:t>
            </a:r>
            <a:r>
              <a:rPr lang="en-GB" sz="1400" i="0" u="sng" dirty="0">
                <a:effectLst/>
                <a:latin typeface="Segoe UI" panose="020B0502040204020203" pitchFamily="34" charset="0"/>
              </a:rPr>
              <a:t> exports of Dual use Items </a:t>
            </a:r>
          </a:p>
          <a:p>
            <a:r>
              <a:rPr lang="en-GB" sz="1400" dirty="0">
                <a:latin typeface="Segoe UI" panose="020B0502040204020203" pitchFamily="34" charset="0"/>
              </a:rPr>
              <a:t>One may </a:t>
            </a:r>
            <a:r>
              <a:rPr lang="en-GB" sz="1400" b="0" i="0" dirty="0">
                <a:effectLst/>
                <a:latin typeface="Segoe UI" panose="020B0502040204020203" pitchFamily="34" charset="0"/>
              </a:rPr>
              <a:t>seek advice from the Trade Services Directorate providing all the relevant technical information and specifications of the products and details of the intended destinations. </a:t>
            </a:r>
            <a:endParaRPr lang="en-GB" sz="1400" i="0" u="sng" dirty="0">
              <a:effectLst/>
              <a:latin typeface="Segoe UI" panose="020B0502040204020203" pitchFamily="34" charset="0"/>
            </a:endParaRPr>
          </a:p>
          <a:p>
            <a:r>
              <a:rPr lang="en-GB" sz="1400" b="0" i="0" dirty="0">
                <a:effectLst/>
                <a:latin typeface="Segoe UI" panose="020B0502040204020203" pitchFamily="34" charset="0"/>
              </a:rPr>
              <a:t>An application for an export licence must be made electronically on </a:t>
            </a:r>
            <a:r>
              <a:rPr lang="en-GB" sz="1400" b="0" i="0" u="sng" dirty="0">
                <a:effectLst/>
                <a:latin typeface="Segoe UI" panose="020B0502040204020203" pitchFamily="34" charset="0"/>
              </a:rPr>
              <a:t>commerce.gov.mt </a:t>
            </a:r>
            <a:r>
              <a:rPr lang="en-GB" sz="1400" b="0" i="0" dirty="0">
                <a:effectLst/>
                <a:latin typeface="Segoe UI" panose="020B0502040204020203" pitchFamily="34" charset="0"/>
              </a:rPr>
              <a:t>or </a:t>
            </a:r>
            <a:r>
              <a:rPr lang="en-GB" sz="1400" b="0" i="0" u="sng" dirty="0">
                <a:effectLst/>
                <a:latin typeface="Segoe UI" panose="020B0502040204020203" pitchFamily="34" charset="0"/>
              </a:rPr>
              <a:t>servizz.gov.mt.</a:t>
            </a:r>
            <a:r>
              <a:rPr lang="en-GB" sz="1400" b="0" i="0" dirty="0">
                <a:effectLst/>
                <a:latin typeface="Segoe UI" panose="020B0502040204020203" pitchFamily="34" charset="0"/>
              </a:rPr>
              <a:t> </a:t>
            </a:r>
            <a:endParaRPr lang="en-GB" sz="1400" dirty="0">
              <a:latin typeface="arial" panose="020B0604020202020204" pitchFamily="34" charset="0"/>
            </a:endParaRPr>
          </a:p>
          <a:p>
            <a:pPr marL="45720" indent="0">
              <a:buNone/>
            </a:pPr>
            <a:r>
              <a:rPr lang="en-GB" sz="1400" dirty="0"/>
              <a:t> </a:t>
            </a:r>
          </a:p>
        </p:txBody>
      </p:sp>
      <p:pic>
        <p:nvPicPr>
          <p:cNvPr id="1026" name="Picture 2" descr="dual use goods – EURACTIV.com">
            <a:extLst>
              <a:ext uri="{FF2B5EF4-FFF2-40B4-BE49-F238E27FC236}">
                <a16:creationId xmlns:a16="http://schemas.microsoft.com/office/drawing/2014/main" id="{7B8B3DBE-5C6D-4240-828C-518CEE9A96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626" r="29086" b="-1"/>
          <a:stretch/>
        </p:blipFill>
        <p:spPr bwMode="auto">
          <a:xfrm>
            <a:off x="8080881" y="2093789"/>
            <a:ext cx="2896569" cy="3519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25014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1DD18-18F2-4E67-9B55-B2E33FA69774}"/>
              </a:ext>
            </a:extLst>
          </p:cNvPr>
          <p:cNvSpPr>
            <a:spLocks noGrp="1"/>
          </p:cNvSpPr>
          <p:nvPr>
            <p:ph type="title"/>
          </p:nvPr>
        </p:nvSpPr>
        <p:spPr>
          <a:xfrm>
            <a:off x="1143001" y="1070335"/>
            <a:ext cx="5199926" cy="1443269"/>
          </a:xfrm>
        </p:spPr>
        <p:txBody>
          <a:bodyPr>
            <a:normAutofit/>
          </a:bodyPr>
          <a:lstStyle/>
          <a:p>
            <a:r>
              <a:rPr lang="en-GB" sz="4000"/>
              <a:t>Dual Use Goods</a:t>
            </a:r>
          </a:p>
        </p:txBody>
      </p:sp>
      <p:sp>
        <p:nvSpPr>
          <p:cNvPr id="3" name="Content Placeholder 2">
            <a:extLst>
              <a:ext uri="{FF2B5EF4-FFF2-40B4-BE49-F238E27FC236}">
                <a16:creationId xmlns:a16="http://schemas.microsoft.com/office/drawing/2014/main" id="{D85493AD-5E05-4937-8CF8-BAFE50C38810}"/>
              </a:ext>
            </a:extLst>
          </p:cNvPr>
          <p:cNvSpPr>
            <a:spLocks noGrp="1"/>
          </p:cNvSpPr>
          <p:nvPr>
            <p:ph idx="1"/>
          </p:nvPr>
        </p:nvSpPr>
        <p:spPr>
          <a:xfrm>
            <a:off x="1143002" y="2546430"/>
            <a:ext cx="5084178" cy="3549570"/>
          </a:xfrm>
        </p:spPr>
        <p:txBody>
          <a:bodyPr>
            <a:normAutofit/>
          </a:bodyPr>
          <a:lstStyle/>
          <a:p>
            <a:r>
              <a:rPr lang="en-GB" sz="1800" b="0" i="0">
                <a:effectLst/>
                <a:latin typeface="Segoe UI" panose="020B0502040204020203" pitchFamily="34" charset="0"/>
              </a:rPr>
              <a:t>If a licence is not obtained and the cargo is sent for export, The cargo/item could be intercepted by Customs who would withhold it until it is determined whether it is subject to licensing and exporter could be subject to the fines listed in article 15 of Subsidiary Legislation 365.12.</a:t>
            </a:r>
          </a:p>
          <a:p>
            <a:r>
              <a:rPr lang="en-GB" sz="1800" b="0" i="0">
                <a:effectLst/>
                <a:latin typeface="Segoe UI" panose="020B0502040204020203" pitchFamily="34" charset="0"/>
              </a:rPr>
              <a:t>An authorization shall also be required for </a:t>
            </a:r>
            <a:r>
              <a:rPr lang="en-GB" sz="1800" b="0" i="0" u="sng">
                <a:effectLst/>
                <a:latin typeface="Segoe UI" panose="020B0502040204020203" pitchFamily="34" charset="0"/>
              </a:rPr>
              <a:t>intra-Community transfers</a:t>
            </a:r>
            <a:r>
              <a:rPr lang="en-GB" sz="1800" b="0" i="0">
                <a:effectLst/>
                <a:latin typeface="Segoe UI" panose="020B0502040204020203" pitchFamily="34" charset="0"/>
              </a:rPr>
              <a:t> of dual-use items listed in Annex IV of the Council Regulation.</a:t>
            </a:r>
            <a:endParaRPr lang="en-GB" sz="1800"/>
          </a:p>
        </p:txBody>
      </p:sp>
      <p:pic>
        <p:nvPicPr>
          <p:cNvPr id="3074" name="Picture 2" descr="What are Dual-Use Goods? Customs Terms &amp; Definitions | Gerlach">
            <a:extLst>
              <a:ext uri="{FF2B5EF4-FFF2-40B4-BE49-F238E27FC236}">
                <a16:creationId xmlns:a16="http://schemas.microsoft.com/office/drawing/2014/main" id="{0DEA8ACF-7BF1-4ADF-B96F-B6E3BFD1E97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6591" r="10648" b="-1"/>
          <a:stretch/>
        </p:blipFill>
        <p:spPr bwMode="auto">
          <a:xfrm>
            <a:off x="6636743" y="1238487"/>
            <a:ext cx="4741120" cy="4493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75144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E3DC42C2-6B58-404C-B339-2C72808A5B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64C99BC-31A3-4165-A6EA-1E04F0F4B061}"/>
              </a:ext>
            </a:extLst>
          </p:cNvPr>
          <p:cNvSpPr>
            <a:spLocks noGrp="1"/>
          </p:cNvSpPr>
          <p:nvPr>
            <p:ph type="title"/>
          </p:nvPr>
        </p:nvSpPr>
        <p:spPr>
          <a:xfrm>
            <a:off x="4441783" y="609600"/>
            <a:ext cx="6693061" cy="1356360"/>
          </a:xfrm>
        </p:spPr>
        <p:txBody>
          <a:bodyPr>
            <a:normAutofit/>
          </a:bodyPr>
          <a:lstStyle/>
          <a:p>
            <a:r>
              <a:rPr lang="en-GB" dirty="0">
                <a:solidFill>
                  <a:srgbClr val="FFFFFF"/>
                </a:solidFill>
              </a:rPr>
              <a:t>Sanctions and Vessels</a:t>
            </a:r>
          </a:p>
        </p:txBody>
      </p:sp>
      <p:pic>
        <p:nvPicPr>
          <p:cNvPr id="4098" name="Picture 2" descr="Vessel Types Explained - OneOcean">
            <a:extLst>
              <a:ext uri="{FF2B5EF4-FFF2-40B4-BE49-F238E27FC236}">
                <a16:creationId xmlns:a16="http://schemas.microsoft.com/office/drawing/2014/main" id="{A25DFFB7-CFC9-4C67-9EC4-C99B9A2688C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443" r="12378" b="-1"/>
          <a:stretch/>
        </p:blipFill>
        <p:spPr bwMode="auto">
          <a:xfrm>
            <a:off x="232861" y="243840"/>
            <a:ext cx="3646837" cy="637793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F1B3D19B-645F-4374-903C-6AACEBC66B86}"/>
              </a:ext>
            </a:extLst>
          </p:cNvPr>
          <p:cNvSpPr>
            <a:spLocks noGrp="1"/>
          </p:cNvSpPr>
          <p:nvPr>
            <p:ph idx="1"/>
          </p:nvPr>
        </p:nvSpPr>
        <p:spPr>
          <a:xfrm>
            <a:off x="4441783" y="2057400"/>
            <a:ext cx="6693061" cy="4038600"/>
          </a:xfrm>
        </p:spPr>
        <p:txBody>
          <a:bodyPr>
            <a:normAutofit/>
          </a:bodyPr>
          <a:lstStyle/>
          <a:p>
            <a:r>
              <a:rPr lang="en-US" sz="1300" dirty="0">
                <a:solidFill>
                  <a:srgbClr val="FFFFFF"/>
                </a:solidFill>
                <a:effectLst/>
                <a:latin typeface="Times" panose="02020603050405020304" pitchFamily="18" charset="0"/>
                <a:ea typeface="Times New Roman" panose="02020603050405020304" pitchFamily="18" charset="0"/>
                <a:cs typeface="Times New Roman" panose="02020603050405020304" pitchFamily="18" charset="0"/>
              </a:rPr>
              <a:t>Maritime transportation is essential to international trade  but can also be used for the illicit carriage of goods i.e. </a:t>
            </a:r>
          </a:p>
          <a:p>
            <a:pPr lvl="1"/>
            <a:r>
              <a:rPr lang="en-US" sz="1300" dirty="0">
                <a:solidFill>
                  <a:srgbClr val="FFFFFF"/>
                </a:solidFill>
                <a:latin typeface="Times" panose="02020603050405020304" pitchFamily="18" charset="0"/>
                <a:ea typeface="Times New Roman" panose="02020603050405020304" pitchFamily="18" charset="0"/>
                <a:cs typeface="Times New Roman" panose="02020603050405020304" pitchFamily="18" charset="0"/>
              </a:rPr>
              <a:t>G</a:t>
            </a:r>
            <a:r>
              <a:rPr lang="en-US" sz="1300" dirty="0">
                <a:solidFill>
                  <a:srgbClr val="FFFFFF"/>
                </a:solidFill>
                <a:effectLst/>
                <a:latin typeface="Times" panose="02020603050405020304" pitchFamily="18" charset="0"/>
                <a:ea typeface="Times New Roman" panose="02020603050405020304" pitchFamily="18" charset="0"/>
                <a:cs typeface="Times New Roman" panose="02020603050405020304" pitchFamily="18" charset="0"/>
              </a:rPr>
              <a:t>oods that are prohibited from being exported or imported from a particular country </a:t>
            </a:r>
          </a:p>
          <a:p>
            <a:pPr lvl="1"/>
            <a:r>
              <a:rPr lang="en-US" sz="1300" dirty="0">
                <a:solidFill>
                  <a:srgbClr val="FFFFFF"/>
                </a:solidFill>
                <a:latin typeface="Times" panose="02020603050405020304" pitchFamily="18" charset="0"/>
                <a:ea typeface="Times New Roman" panose="02020603050405020304" pitchFamily="18" charset="0"/>
                <a:cs typeface="Times New Roman" panose="02020603050405020304" pitchFamily="18" charset="0"/>
              </a:rPr>
              <a:t>Ships entering ports which are subject to a port entry ban</a:t>
            </a:r>
          </a:p>
          <a:p>
            <a:pPr lvl="1"/>
            <a:r>
              <a:rPr lang="en-US" sz="1300" dirty="0">
                <a:solidFill>
                  <a:srgbClr val="FFFFFF"/>
                </a:solidFill>
                <a:effectLst/>
                <a:latin typeface="Times" panose="02020603050405020304" pitchFamily="18" charset="0"/>
                <a:ea typeface="Times New Roman" panose="02020603050405020304" pitchFamily="18" charset="0"/>
                <a:cs typeface="Times New Roman" panose="02020603050405020304" pitchFamily="18" charset="0"/>
              </a:rPr>
              <a:t>Ships can be owned or controlled by a listed person or entity</a:t>
            </a:r>
          </a:p>
          <a:p>
            <a:pPr lvl="1"/>
            <a:endParaRPr lang="en-US" sz="1300" dirty="0">
              <a:solidFill>
                <a:srgbClr val="FFFFFF"/>
              </a:solidFill>
              <a:latin typeface="Times" panose="02020603050405020304" pitchFamily="18" charset="0"/>
              <a:ea typeface="Times New Roman" panose="02020603050405020304" pitchFamily="18" charset="0"/>
              <a:cs typeface="Times New Roman" panose="02020603050405020304" pitchFamily="18" charset="0"/>
            </a:endParaRPr>
          </a:p>
          <a:p>
            <a:pPr marL="274320" lvl="1" indent="0">
              <a:buNone/>
            </a:pPr>
            <a:r>
              <a:rPr lang="en-US" sz="1300" dirty="0">
                <a:solidFill>
                  <a:srgbClr val="FFFFFF"/>
                </a:solidFill>
                <a:effectLst/>
                <a:latin typeface="Times" panose="02020603050405020304" pitchFamily="18" charset="0"/>
                <a:ea typeface="Times New Roman" panose="02020603050405020304" pitchFamily="18" charset="0"/>
                <a:cs typeface="Times New Roman" panose="02020603050405020304" pitchFamily="18" charset="0"/>
              </a:rPr>
              <a:t>Ships engage in </a:t>
            </a:r>
            <a:r>
              <a:rPr lang="en-US" sz="1300">
                <a:solidFill>
                  <a:srgbClr val="FFFFFF"/>
                </a:solidFill>
                <a:effectLst/>
                <a:latin typeface="Times" panose="02020603050405020304" pitchFamily="18" charset="0"/>
                <a:ea typeface="Times New Roman" panose="02020603050405020304" pitchFamily="18" charset="0"/>
                <a:cs typeface="Times New Roman" panose="02020603050405020304" pitchFamily="18" charset="0"/>
              </a:rPr>
              <a:t>various deceptive practices </a:t>
            </a:r>
            <a:r>
              <a:rPr lang="en-US" sz="1300" dirty="0">
                <a:solidFill>
                  <a:srgbClr val="FFFFFF"/>
                </a:solidFill>
                <a:effectLst/>
                <a:latin typeface="Times" panose="02020603050405020304" pitchFamily="18" charset="0"/>
                <a:ea typeface="Times New Roman" panose="02020603050405020304" pitchFamily="18" charset="0"/>
                <a:cs typeface="Times New Roman" panose="02020603050405020304" pitchFamily="18" charset="0"/>
              </a:rPr>
              <a:t>to avoid detection of sanctions violations</a:t>
            </a:r>
          </a:p>
          <a:p>
            <a:pPr lvl="1">
              <a:buFont typeface="Courier New" panose="02070309020205020404" pitchFamily="49" charset="0"/>
              <a:buChar char="o"/>
            </a:pPr>
            <a:r>
              <a:rPr lang="en-US" sz="1300" dirty="0">
                <a:solidFill>
                  <a:srgbClr val="FFFFFF"/>
                </a:solidFill>
                <a:latin typeface="Times" panose="02020603050405020304" pitchFamily="18" charset="0"/>
                <a:ea typeface="Times New Roman" panose="02020603050405020304" pitchFamily="18" charset="0"/>
                <a:cs typeface="Times New Roman" panose="02020603050405020304" pitchFamily="18" charset="0"/>
              </a:rPr>
              <a:t>Ship to ship transfers</a:t>
            </a:r>
          </a:p>
          <a:p>
            <a:pPr lvl="1">
              <a:buFont typeface="Courier New" panose="02070309020205020404" pitchFamily="49" charset="0"/>
              <a:buChar char="o"/>
            </a:pPr>
            <a:r>
              <a:rPr lang="en-GB" sz="1300" dirty="0">
                <a:solidFill>
                  <a:srgbClr val="FFFFFF"/>
                </a:solidFill>
                <a:effectLst/>
                <a:latin typeface="Times" panose="02020603050405020304" pitchFamily="18" charset="0"/>
                <a:ea typeface="Times New Roman" panose="02020603050405020304" pitchFamily="18" charset="0"/>
                <a:cs typeface="Times New Roman" panose="02020603050405020304" pitchFamily="18" charset="0"/>
              </a:rPr>
              <a:t>disabling or manipulating the Automatic Identification System (AIS), </a:t>
            </a:r>
          </a:p>
          <a:p>
            <a:pPr lvl="1">
              <a:buFont typeface="Courier New" panose="02070309020205020404" pitchFamily="49" charset="0"/>
              <a:buChar char="o"/>
            </a:pPr>
            <a:r>
              <a:rPr lang="en-GB" sz="1300" dirty="0">
                <a:solidFill>
                  <a:srgbClr val="FFFFFF"/>
                </a:solidFill>
                <a:effectLst/>
                <a:latin typeface="Times" panose="02020603050405020304" pitchFamily="18" charset="0"/>
                <a:ea typeface="Times New Roman" panose="02020603050405020304" pitchFamily="18" charset="0"/>
                <a:cs typeface="Times New Roman" panose="02020603050405020304" pitchFamily="18" charset="0"/>
              </a:rPr>
              <a:t>physically altering vessel identification, falsifying cargo and vessel documents</a:t>
            </a:r>
          </a:p>
          <a:p>
            <a:pPr lvl="1">
              <a:buFont typeface="Courier New" panose="02070309020205020404" pitchFamily="49" charset="0"/>
              <a:buChar char="o"/>
            </a:pPr>
            <a:r>
              <a:rPr lang="en-GB" sz="1300" dirty="0">
                <a:solidFill>
                  <a:srgbClr val="FFFFFF"/>
                </a:solidFill>
                <a:effectLst/>
                <a:latin typeface="Times" panose="02020603050405020304" pitchFamily="18" charset="0"/>
                <a:ea typeface="Times New Roman" panose="02020603050405020304" pitchFamily="18" charset="0"/>
                <a:cs typeface="Times New Roman" panose="02020603050405020304" pitchFamily="18" charset="0"/>
              </a:rPr>
              <a:t>demonstrating voyage irregularities, using false flags, flag hopping.</a:t>
            </a:r>
            <a:endParaRPr lang="en-US" sz="1300" dirty="0">
              <a:solidFill>
                <a:srgbClr val="FFFFFF"/>
              </a:solidFill>
              <a:effectLst/>
              <a:latin typeface="Times" panose="02020603050405020304" pitchFamily="18" charset="0"/>
              <a:ea typeface="Times New Roman" panose="02020603050405020304" pitchFamily="18" charset="0"/>
              <a:cs typeface="Times New Roman" panose="02020603050405020304" pitchFamily="18" charset="0"/>
            </a:endParaRPr>
          </a:p>
          <a:p>
            <a:r>
              <a:rPr lang="en-US" sz="1300" dirty="0">
                <a:solidFill>
                  <a:srgbClr val="FFFFFF"/>
                </a:solidFill>
                <a:latin typeface="Times" panose="02020603050405020304" pitchFamily="18" charset="0"/>
                <a:ea typeface="Times New Roman" panose="02020603050405020304" pitchFamily="18" charset="0"/>
                <a:cs typeface="Times New Roman" panose="02020603050405020304" pitchFamily="18" charset="0"/>
              </a:rPr>
              <a:t>A state has jurisdiction over its flagged vessels for the prosecution of cases where a breach of sanctions has taken place, even when the sanctions violations has occurred on the High Seas. Many </a:t>
            </a:r>
            <a:r>
              <a:rPr lang="en-US" sz="1300" dirty="0">
                <a:solidFill>
                  <a:srgbClr val="FFFFFF"/>
                </a:solidFill>
                <a:effectLst/>
                <a:latin typeface="Times" panose="02020603050405020304" pitchFamily="18" charset="0"/>
                <a:ea typeface="Times New Roman" panose="02020603050405020304" pitchFamily="18" charset="0"/>
                <a:cs typeface="Times New Roman" panose="02020603050405020304" pitchFamily="18" charset="0"/>
              </a:rPr>
              <a:t>cases of sanctions violations have occurred through the use of vessels .</a:t>
            </a:r>
            <a:endParaRPr lang="en-GB" sz="1300" dirty="0">
              <a:solidFill>
                <a:srgbClr val="FFFFFF"/>
              </a:solidFill>
            </a:endParaRPr>
          </a:p>
        </p:txBody>
      </p:sp>
      <p:sp>
        <p:nvSpPr>
          <p:cNvPr id="73" name="Rectangle 72">
            <a:extLst>
              <a:ext uri="{FF2B5EF4-FFF2-40B4-BE49-F238E27FC236}">
                <a16:creationId xmlns:a16="http://schemas.microsoft.com/office/drawing/2014/main" id="{FCF82941-5589-49BF-B6B1-76122B2D0E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3840"/>
            <a:ext cx="11724640" cy="6377939"/>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6698945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3D550-2089-4AF9-8F42-2E092E2165D2}"/>
              </a:ext>
            </a:extLst>
          </p:cNvPr>
          <p:cNvSpPr>
            <a:spLocks noGrp="1"/>
          </p:cNvSpPr>
          <p:nvPr>
            <p:ph type="title"/>
          </p:nvPr>
        </p:nvSpPr>
        <p:spPr>
          <a:xfrm>
            <a:off x="1143001" y="1070335"/>
            <a:ext cx="5199926" cy="1443269"/>
          </a:xfrm>
        </p:spPr>
        <p:txBody>
          <a:bodyPr>
            <a:normAutofit/>
          </a:bodyPr>
          <a:lstStyle/>
          <a:p>
            <a:r>
              <a:rPr lang="en-GB" sz="4000"/>
              <a:t>Specific Restrictions on Vessels </a:t>
            </a:r>
          </a:p>
        </p:txBody>
      </p:sp>
      <p:sp>
        <p:nvSpPr>
          <p:cNvPr id="3" name="Content Placeholder 2">
            <a:extLst>
              <a:ext uri="{FF2B5EF4-FFF2-40B4-BE49-F238E27FC236}">
                <a16:creationId xmlns:a16="http://schemas.microsoft.com/office/drawing/2014/main" id="{9D852361-FF34-4AD8-87E5-6A8081B2A2D0}"/>
              </a:ext>
            </a:extLst>
          </p:cNvPr>
          <p:cNvSpPr>
            <a:spLocks noGrp="1"/>
          </p:cNvSpPr>
          <p:nvPr>
            <p:ph idx="1"/>
          </p:nvPr>
        </p:nvSpPr>
        <p:spPr>
          <a:xfrm>
            <a:off x="1143002" y="2546430"/>
            <a:ext cx="5084178" cy="3549570"/>
          </a:xfrm>
        </p:spPr>
        <p:txBody>
          <a:bodyPr>
            <a:normAutofit/>
          </a:bodyPr>
          <a:lstStyle/>
          <a:p>
            <a:endParaRPr lang="en-GB" sz="1500" dirty="0">
              <a:effectLst/>
              <a:latin typeface="Roboto" panose="02000000000000000000" pitchFamily="2" charset="0"/>
              <a:ea typeface="Roboto" panose="02000000000000000000" pitchFamily="2" charset="0"/>
              <a:cs typeface="Times New Roman" panose="02020603050405020304" pitchFamily="18" charset="0"/>
            </a:endParaRPr>
          </a:p>
          <a:p>
            <a:r>
              <a:rPr lang="en-GB" sz="1500" b="1" dirty="0">
                <a:effectLst/>
                <a:latin typeface="Roboto" panose="02000000000000000000" pitchFamily="2" charset="0"/>
                <a:ea typeface="Roboto" panose="02000000000000000000" pitchFamily="2" charset="0"/>
                <a:cs typeface="Times New Roman" panose="02020603050405020304" pitchFamily="18" charset="0"/>
              </a:rPr>
              <a:t>Inspections on Vessels </a:t>
            </a:r>
            <a:r>
              <a:rPr lang="en-GB" sz="1500" dirty="0">
                <a:effectLst/>
                <a:latin typeface="Roboto" panose="02000000000000000000" pitchFamily="2" charset="0"/>
                <a:ea typeface="Roboto" panose="02000000000000000000" pitchFamily="2" charset="0"/>
                <a:cs typeface="Times New Roman" panose="02020603050405020304" pitchFamily="18" charset="0"/>
              </a:rPr>
              <a:t>upon information that the cargo contains prohibited items :</a:t>
            </a:r>
            <a:r>
              <a:rPr lang="en-GB" sz="1500" dirty="0">
                <a:latin typeface="Roboto" panose="02000000000000000000" pitchFamily="2" charset="0"/>
                <a:ea typeface="Roboto" panose="02000000000000000000" pitchFamily="2" charset="0"/>
                <a:cs typeface="Times New Roman" panose="02020603050405020304" pitchFamily="18" charset="0"/>
              </a:rPr>
              <a:t> </a:t>
            </a:r>
            <a:r>
              <a:rPr lang="en-GB" sz="1500" dirty="0">
                <a:effectLst/>
                <a:latin typeface="Roboto" panose="02000000000000000000" pitchFamily="2" charset="0"/>
                <a:ea typeface="Roboto" panose="02000000000000000000" pitchFamily="2" charset="0"/>
                <a:cs typeface="Times New Roman" panose="02020603050405020304" pitchFamily="18" charset="0"/>
              </a:rPr>
              <a:t>Yemen, Somalia, Iran, Libya, DPRK</a:t>
            </a:r>
          </a:p>
          <a:p>
            <a:r>
              <a:rPr lang="en-GB" sz="1500" dirty="0">
                <a:latin typeface="Roboto" panose="02000000000000000000" pitchFamily="2" charset="0"/>
                <a:ea typeface="Roboto" panose="02000000000000000000" pitchFamily="2" charset="0"/>
                <a:cs typeface="Times New Roman" panose="02020603050405020304" pitchFamily="18" charset="0"/>
              </a:rPr>
              <a:t>Libya: designated vessels: flag States</a:t>
            </a:r>
            <a:r>
              <a:rPr lang="en-GB" sz="1500" dirty="0">
                <a:effectLst/>
                <a:latin typeface="Roboto" panose="02000000000000000000" pitchFamily="2" charset="0"/>
                <a:ea typeface="Roboto" panose="02000000000000000000" pitchFamily="2" charset="0"/>
                <a:cs typeface="Times New Roman" panose="02020603050405020304" pitchFamily="18" charset="0"/>
              </a:rPr>
              <a:t>, shall direct the vessel not to load, transport, or discharge crude oil illicitly exported from Libya. Financial transactions with respect to crude oil illicitly exported from Libya aboard designated vessels are also prohibited. Member States shall deny entry into their ports of designated vessels. Prohibited to provide bunkering and other services to designated vessels.</a:t>
            </a:r>
          </a:p>
          <a:p>
            <a:r>
              <a:rPr lang="en-GB" sz="1500" dirty="0">
                <a:latin typeface="Roboto" panose="02000000000000000000" pitchFamily="2" charset="0"/>
                <a:ea typeface="Roboto" panose="02000000000000000000" pitchFamily="2" charset="0"/>
              </a:rPr>
              <a:t>Russia:  prohibition of entry into ports of Russian owned vessels</a:t>
            </a:r>
          </a:p>
          <a:p>
            <a:endParaRPr lang="en-GB" sz="1500" dirty="0"/>
          </a:p>
          <a:p>
            <a:endParaRPr lang="en-GB" sz="1500" dirty="0"/>
          </a:p>
          <a:p>
            <a:endParaRPr lang="en-GB" sz="1500" dirty="0"/>
          </a:p>
          <a:p>
            <a:endParaRPr lang="en-GB" sz="1500" dirty="0"/>
          </a:p>
        </p:txBody>
      </p:sp>
      <p:pic>
        <p:nvPicPr>
          <p:cNvPr id="1028" name="Picture 4" descr="Vessel Types Explained - OneOcean">
            <a:extLst>
              <a:ext uri="{FF2B5EF4-FFF2-40B4-BE49-F238E27FC236}">
                <a16:creationId xmlns:a16="http://schemas.microsoft.com/office/drawing/2014/main" id="{1419F4AB-6E6B-4065-8EC6-F3A5452835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108" r="17926" b="-1"/>
          <a:stretch/>
        </p:blipFill>
        <p:spPr bwMode="auto">
          <a:xfrm>
            <a:off x="6636743" y="1238487"/>
            <a:ext cx="4741120" cy="4493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21107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3001" y="1070335"/>
            <a:ext cx="5199926" cy="1443269"/>
          </a:xfrm>
        </p:spPr>
        <p:txBody>
          <a:bodyPr>
            <a:normAutofit/>
          </a:bodyPr>
          <a:lstStyle/>
          <a:p>
            <a:r>
              <a:rPr lang="en-GB" sz="4000"/>
              <a:t>SANCTIONS</a:t>
            </a:r>
          </a:p>
        </p:txBody>
      </p:sp>
      <p:pic>
        <p:nvPicPr>
          <p:cNvPr id="6" name="Picture 5" descr="A picture containing text&#10;&#10;Description automatically generated">
            <a:extLst>
              <a:ext uri="{FF2B5EF4-FFF2-40B4-BE49-F238E27FC236}">
                <a16:creationId xmlns:a16="http://schemas.microsoft.com/office/drawing/2014/main" id="{FAD33830-58A9-448B-9A28-DEF7F31F7D16}"/>
              </a:ext>
            </a:extLst>
          </p:cNvPr>
          <p:cNvPicPr>
            <a:picLocks noChangeAspect="1"/>
          </p:cNvPicPr>
          <p:nvPr/>
        </p:nvPicPr>
        <p:blipFill rotWithShape="1">
          <a:blip r:embed="rId3"/>
          <a:srcRect t="4994" r="2" b="2"/>
          <a:stretch/>
        </p:blipFill>
        <p:spPr>
          <a:xfrm>
            <a:off x="6636743" y="1238487"/>
            <a:ext cx="4741120" cy="4493060"/>
          </a:xfrm>
          <a:prstGeom prst="rect">
            <a:avLst/>
          </a:prstGeom>
        </p:spPr>
      </p:pic>
      <p:graphicFrame>
        <p:nvGraphicFramePr>
          <p:cNvPr id="7" name="Content Placeholder 2">
            <a:extLst>
              <a:ext uri="{FF2B5EF4-FFF2-40B4-BE49-F238E27FC236}">
                <a16:creationId xmlns:a16="http://schemas.microsoft.com/office/drawing/2014/main" id="{EEEB6084-D56B-40AB-8629-0BD055F409D4}"/>
              </a:ext>
            </a:extLst>
          </p:cNvPr>
          <p:cNvGraphicFramePr>
            <a:graphicFrameLocks noGrp="1"/>
          </p:cNvGraphicFramePr>
          <p:nvPr>
            <p:ph idx="1"/>
            <p:extLst>
              <p:ext uri="{D42A27DB-BD31-4B8C-83A1-F6EECF244321}">
                <p14:modId xmlns:p14="http://schemas.microsoft.com/office/powerpoint/2010/main" val="2248166805"/>
              </p:ext>
            </p:extLst>
          </p:nvPr>
        </p:nvGraphicFramePr>
        <p:xfrm>
          <a:off x="1143002" y="2546430"/>
          <a:ext cx="5084178" cy="354957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1589144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16">
            <a:extLst>
              <a:ext uri="{FF2B5EF4-FFF2-40B4-BE49-F238E27FC236}">
                <a16:creationId xmlns:a16="http://schemas.microsoft.com/office/drawing/2014/main" id="{12ABE273-A57A-4523-99C5-F4D7F45110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18">
            <a:extLst>
              <a:ext uri="{FF2B5EF4-FFF2-40B4-BE49-F238E27FC236}">
                <a16:creationId xmlns:a16="http://schemas.microsoft.com/office/drawing/2014/main" id="{21A15CF5-392D-404A-8095-DD2085F2F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734EC22F-BF5C-45CC-8F36-2F22AD8B5392}"/>
              </a:ext>
            </a:extLst>
          </p:cNvPr>
          <p:cNvSpPr>
            <a:spLocks noGrp="1"/>
          </p:cNvSpPr>
          <p:nvPr>
            <p:ph type="title"/>
          </p:nvPr>
        </p:nvSpPr>
        <p:spPr>
          <a:xfrm>
            <a:off x="661855" y="696686"/>
            <a:ext cx="3570511" cy="5399314"/>
          </a:xfrm>
        </p:spPr>
        <p:txBody>
          <a:bodyPr>
            <a:normAutofit/>
          </a:bodyPr>
          <a:lstStyle/>
          <a:p>
            <a:r>
              <a:rPr lang="en-GB" sz="3200">
                <a:solidFill>
                  <a:srgbClr val="FFFFFF"/>
                </a:solidFill>
              </a:rPr>
              <a:t>DPRK Vessels</a:t>
            </a:r>
          </a:p>
        </p:txBody>
      </p:sp>
      <p:cxnSp>
        <p:nvCxnSpPr>
          <p:cNvPr id="29" name="Straight Connector 20">
            <a:extLst>
              <a:ext uri="{FF2B5EF4-FFF2-40B4-BE49-F238E27FC236}">
                <a16:creationId xmlns:a16="http://schemas.microsoft.com/office/drawing/2014/main" id="{3D0F74E7-7AA9-4171-BCD1-C325B7632D0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653842" y="2054826"/>
            <a:ext cx="0" cy="274320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60E8D12-1B65-4D2E-BD1C-C29B5C9D2611}"/>
              </a:ext>
            </a:extLst>
          </p:cNvPr>
          <p:cNvSpPr>
            <a:spLocks noGrp="1"/>
          </p:cNvSpPr>
          <p:nvPr>
            <p:ph idx="1"/>
          </p:nvPr>
        </p:nvSpPr>
        <p:spPr>
          <a:xfrm>
            <a:off x="5075318" y="609600"/>
            <a:ext cx="6359029" cy="5486400"/>
          </a:xfrm>
        </p:spPr>
        <p:txBody>
          <a:bodyPr anchor="ctr">
            <a:normAutofit/>
          </a:bodyPr>
          <a:lstStyle/>
          <a:p>
            <a:r>
              <a:rPr lang="en-GB" sz="1600">
                <a:solidFill>
                  <a:srgbClr val="FFFFFF"/>
                </a:solidFill>
              </a:rPr>
              <a:t>It is prohibited to:</a:t>
            </a:r>
          </a:p>
          <a:p>
            <a:r>
              <a:rPr lang="en-GB" sz="1600">
                <a:solidFill>
                  <a:srgbClr val="FFFFFF"/>
                </a:solidFill>
              </a:rPr>
              <a:t>Obtain authorization for a vessel to use the DPRK flag.  </a:t>
            </a:r>
          </a:p>
          <a:p>
            <a:r>
              <a:rPr lang="en-GB" sz="1600">
                <a:solidFill>
                  <a:srgbClr val="FFFFFF"/>
                </a:solidFill>
              </a:rPr>
              <a:t>Allow the entry into their ports of DPRK vessels.</a:t>
            </a:r>
            <a:endParaRPr lang="en-US" sz="1600">
              <a:solidFill>
                <a:srgbClr val="FFFFFF"/>
              </a:solidFill>
            </a:endParaRPr>
          </a:p>
          <a:p>
            <a:r>
              <a:rPr lang="en-GB" sz="1600">
                <a:solidFill>
                  <a:srgbClr val="FFFFFF"/>
                </a:solidFill>
              </a:rPr>
              <a:t>To own, lease, operate, or provide any vessel classification, certification or associated 	service, or to  insure any vessel flagged to the DPRK, including chartering such vessels. prohibited to provide any servicing to DPRK vessels.</a:t>
            </a:r>
          </a:p>
          <a:p>
            <a:r>
              <a:rPr lang="en-GB" sz="1600">
                <a:solidFill>
                  <a:srgbClr val="FFFFFF"/>
                </a:solidFill>
              </a:rPr>
              <a:t>A Member State that is a flag State of a vessel designated by the UN Sanctions Committee shall, if the Committee has so specified, de-flag the vessel or direct the vessel to an identified port.</a:t>
            </a:r>
            <a:endParaRPr lang="en-US" sz="1600">
              <a:solidFill>
                <a:srgbClr val="FFFFFF"/>
              </a:solidFill>
            </a:endParaRPr>
          </a:p>
          <a:p>
            <a:r>
              <a:rPr lang="en-GB" sz="1600">
                <a:solidFill>
                  <a:srgbClr val="FFFFFF"/>
                </a:solidFill>
              </a:rPr>
              <a:t>Engage in ship-to-ship transfers to or from any DPRK flagged vessel of any goods that are being sold, supplied, transferred or exported to or from the DPRK.</a:t>
            </a:r>
          </a:p>
          <a:p>
            <a:r>
              <a:rPr lang="en-GB" sz="1600">
                <a:solidFill>
                  <a:srgbClr val="FFFFFF"/>
                </a:solidFill>
              </a:rPr>
              <a:t>Member States shall seize, inspect and impound any vessel in their ports, and may seize, inspect and impound any vessel subject to their jurisdiction in their territorial waters where there are reasonable grounds to believe that the vessel has been involved in activities, or the transport of items, prohibited by the relevant UN Security Council Resolutions.</a:t>
            </a:r>
            <a:endParaRPr lang="en-US" sz="1600">
              <a:solidFill>
                <a:srgbClr val="FFFFFF"/>
              </a:solidFill>
            </a:endParaRPr>
          </a:p>
          <a:p>
            <a:endParaRPr lang="en-GB" sz="1600" dirty="0">
              <a:solidFill>
                <a:srgbClr val="FFFFFF"/>
              </a:solidFill>
            </a:endParaRPr>
          </a:p>
        </p:txBody>
      </p:sp>
    </p:spTree>
    <p:extLst>
      <p:ext uri="{BB962C8B-B14F-4D97-AF65-F5344CB8AC3E}">
        <p14:creationId xmlns:p14="http://schemas.microsoft.com/office/powerpoint/2010/main" val="886810541"/>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3001" y="1070335"/>
            <a:ext cx="5199926" cy="1443269"/>
          </a:xfrm>
        </p:spPr>
        <p:txBody>
          <a:bodyPr>
            <a:normAutofit/>
          </a:bodyPr>
          <a:lstStyle/>
          <a:p>
            <a:r>
              <a:rPr lang="en-GB" sz="4000"/>
              <a:t>Goods that can be used for Human Trafficking</a:t>
            </a:r>
          </a:p>
        </p:txBody>
      </p:sp>
      <p:sp>
        <p:nvSpPr>
          <p:cNvPr id="3" name="Content Placeholder 2"/>
          <p:cNvSpPr>
            <a:spLocks noGrp="1"/>
          </p:cNvSpPr>
          <p:nvPr>
            <p:ph idx="1"/>
          </p:nvPr>
        </p:nvSpPr>
        <p:spPr>
          <a:xfrm>
            <a:off x="1143002" y="2546430"/>
            <a:ext cx="5084178" cy="3549570"/>
          </a:xfrm>
        </p:spPr>
        <p:txBody>
          <a:bodyPr>
            <a:normAutofit/>
          </a:bodyPr>
          <a:lstStyle/>
          <a:p>
            <a:r>
              <a:rPr lang="en-US" sz="1700"/>
              <a:t>A prior authorization is required for the export to Libya re:</a:t>
            </a:r>
          </a:p>
          <a:p>
            <a:r>
              <a:rPr lang="en-US" sz="1700"/>
              <a:t>Outboard Motors for marine propulsion</a:t>
            </a:r>
          </a:p>
          <a:p>
            <a:r>
              <a:rPr lang="en-US" sz="1700"/>
              <a:t>Electrical outboard motors for marine propulsion</a:t>
            </a:r>
          </a:p>
          <a:p>
            <a:r>
              <a:rPr lang="en-US" sz="1700"/>
              <a:t>Inflatable vessels for pleasure or sport</a:t>
            </a:r>
          </a:p>
          <a:p>
            <a:r>
              <a:rPr lang="en-US" sz="1700"/>
              <a:t>Outboard motor boats</a:t>
            </a:r>
          </a:p>
          <a:p>
            <a:r>
              <a:rPr lang="en-US" sz="1700"/>
              <a:t>The competent authority concerned shall </a:t>
            </a:r>
            <a:r>
              <a:rPr lang="en-US" sz="1700" u="sng"/>
              <a:t>not grant </a:t>
            </a:r>
            <a:r>
              <a:rPr lang="en-US" sz="1700"/>
              <a:t>authorization referred to in paragraph 1 when there are reasonable grounds to believe that the goods would be used for the purpose of smuggling of migrants and trafficking in human beings.</a:t>
            </a:r>
            <a:endParaRPr lang="en-GB" sz="1700"/>
          </a:p>
        </p:txBody>
      </p:sp>
      <p:pic>
        <p:nvPicPr>
          <p:cNvPr id="9218" name="Picture 2" descr="How Much Does a Boat Motor Cost? - Latest Expert's Suggestions">
            <a:extLst>
              <a:ext uri="{FF2B5EF4-FFF2-40B4-BE49-F238E27FC236}">
                <a16:creationId xmlns:a16="http://schemas.microsoft.com/office/drawing/2014/main" id="{642B5CA9-38C5-413E-9C74-814D7637F32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046" r="21221" b="-2"/>
          <a:stretch/>
        </p:blipFill>
        <p:spPr bwMode="auto">
          <a:xfrm>
            <a:off x="6636743" y="1238487"/>
            <a:ext cx="4741120" cy="4493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96957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E638D-5E82-4FB8-9381-E7EF3C44C0DB}"/>
              </a:ext>
            </a:extLst>
          </p:cNvPr>
          <p:cNvSpPr>
            <a:spLocks noGrp="1"/>
          </p:cNvSpPr>
          <p:nvPr>
            <p:ph type="title"/>
          </p:nvPr>
        </p:nvSpPr>
        <p:spPr>
          <a:xfrm>
            <a:off x="572493" y="238539"/>
            <a:ext cx="11047013" cy="1434415"/>
          </a:xfrm>
        </p:spPr>
        <p:txBody>
          <a:bodyPr anchor="b">
            <a:normAutofit/>
          </a:bodyPr>
          <a:lstStyle/>
          <a:p>
            <a:r>
              <a:rPr lang="en-GB" sz="5400"/>
              <a:t>The Latest Restrictions on Russia</a:t>
            </a:r>
          </a:p>
        </p:txBody>
      </p:sp>
      <p:pic>
        <p:nvPicPr>
          <p:cNvPr id="4" name="Picture 6" descr="russia flag in pole 4622207 Vector Art at Vecteezy">
            <a:extLst>
              <a:ext uri="{FF2B5EF4-FFF2-40B4-BE49-F238E27FC236}">
                <a16:creationId xmlns:a16="http://schemas.microsoft.com/office/drawing/2014/main" id="{6400C276-D9F0-4DE3-BB10-F65AC6971C9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201" r="1541" b="1"/>
          <a:stretch/>
        </p:blipFill>
        <p:spPr bwMode="auto">
          <a:xfrm>
            <a:off x="572492" y="2002056"/>
            <a:ext cx="3943849" cy="4184060"/>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EBE6BE7B-923C-4B4D-A0D5-A17BFB47DB87}"/>
              </a:ext>
            </a:extLst>
          </p:cNvPr>
          <p:cNvSpPr>
            <a:spLocks noGrp="1"/>
          </p:cNvSpPr>
          <p:nvPr>
            <p:ph idx="1"/>
          </p:nvPr>
        </p:nvSpPr>
        <p:spPr>
          <a:xfrm>
            <a:off x="4905955" y="2071315"/>
            <a:ext cx="6713552" cy="4548145"/>
          </a:xfrm>
        </p:spPr>
        <p:txBody>
          <a:bodyPr anchor="ctr">
            <a:normAutofit lnSpcReduction="10000"/>
          </a:bodyPr>
          <a:lstStyle/>
          <a:p>
            <a:pPr marL="45720" indent="0" algn="just">
              <a:lnSpc>
                <a:spcPct val="100000"/>
              </a:lnSpc>
              <a:buNone/>
            </a:pPr>
            <a:r>
              <a:rPr lang="en-GB" sz="1200" b="1" dirty="0">
                <a:latin typeface="+mj-lt"/>
                <a:cs typeface="Times New Roman" panose="02020603050405020304" pitchFamily="18" charset="0"/>
              </a:rPr>
              <a:t>Financial Restrictions</a:t>
            </a:r>
          </a:p>
          <a:p>
            <a:pPr marL="45720" indent="0" algn="just">
              <a:lnSpc>
                <a:spcPct val="100000"/>
              </a:lnSpc>
              <a:buNone/>
            </a:pPr>
            <a:r>
              <a:rPr lang="en-GB" sz="1200" b="1" dirty="0">
                <a:effectLst/>
                <a:latin typeface="+mj-lt"/>
                <a:ea typeface="Calibri" panose="020F0502020204030204" pitchFamily="34" charset="0"/>
                <a:cs typeface="Times New Roman" panose="02020603050405020304" pitchFamily="18" charset="0"/>
              </a:rPr>
              <a:t>I</a:t>
            </a:r>
            <a:r>
              <a:rPr lang="en-GB" sz="1200" dirty="0">
                <a:effectLst/>
                <a:latin typeface="+mj-lt"/>
                <a:ea typeface="Calibri" panose="020F0502020204030204" pitchFamily="34" charset="0"/>
                <a:cs typeface="Times New Roman" panose="02020603050405020304" pitchFamily="18" charset="0"/>
              </a:rPr>
              <a:t>ncrease in the entities that are now subject to restriction on trading in transferable securities and money market instruments</a:t>
            </a:r>
          </a:p>
          <a:p>
            <a:pPr marL="0" indent="0" algn="just">
              <a:lnSpc>
                <a:spcPct val="100000"/>
              </a:lnSpc>
              <a:buNone/>
            </a:pPr>
            <a:r>
              <a:rPr lang="en-GB" sz="1200" dirty="0">
                <a:effectLst/>
                <a:latin typeface="+mj-lt"/>
                <a:ea typeface="Calibri" panose="020F0502020204030204" pitchFamily="34" charset="0"/>
                <a:cs typeface="Times New Roman" panose="02020603050405020304" pitchFamily="18" charset="0"/>
              </a:rPr>
              <a:t>Prohibition on the acceptance of any deposits from Russian nationals and residents or entities established in Russia, if the total value of deposits exceeds €100,000</a:t>
            </a:r>
          </a:p>
          <a:p>
            <a:pPr marL="0" indent="0" algn="just">
              <a:lnSpc>
                <a:spcPct val="100000"/>
              </a:lnSpc>
              <a:buNone/>
            </a:pPr>
            <a:r>
              <a:rPr lang="en-GB" sz="1200" dirty="0">
                <a:latin typeface="+mj-lt"/>
                <a:ea typeface="Calibri" panose="020F0502020204030204" pitchFamily="34" charset="0"/>
                <a:cs typeface="Times New Roman" panose="02020603050405020304" pitchFamily="18" charset="0"/>
              </a:rPr>
              <a:t>Exclusion from </a:t>
            </a:r>
            <a:r>
              <a:rPr lang="en-GB" sz="1200" dirty="0">
                <a:effectLst/>
                <a:latin typeface="+mj-lt"/>
                <a:ea typeface="Calibri" panose="020F0502020204030204" pitchFamily="34" charset="0"/>
                <a:cs typeface="Times New Roman" panose="02020603050405020304" pitchFamily="18" charset="0"/>
              </a:rPr>
              <a:t>SWIFT of main Russian Banks: Bank </a:t>
            </a:r>
            <a:r>
              <a:rPr lang="en-GB" sz="1200" dirty="0" err="1">
                <a:effectLst/>
                <a:latin typeface="+mj-lt"/>
                <a:ea typeface="Calibri" panose="020F0502020204030204" pitchFamily="34" charset="0"/>
                <a:cs typeface="Times New Roman" panose="02020603050405020304" pitchFamily="18" charset="0"/>
              </a:rPr>
              <a:t>Otkritie</a:t>
            </a:r>
            <a:r>
              <a:rPr lang="en-GB" sz="1200" dirty="0">
                <a:effectLst/>
                <a:latin typeface="+mj-lt"/>
                <a:ea typeface="Calibri" panose="020F0502020204030204" pitchFamily="34" charset="0"/>
                <a:cs typeface="Times New Roman" panose="02020603050405020304" pitchFamily="18" charset="0"/>
              </a:rPr>
              <a:t>, </a:t>
            </a:r>
            <a:r>
              <a:rPr lang="en-GB" sz="1200" dirty="0" err="1">
                <a:effectLst/>
                <a:latin typeface="+mj-lt"/>
                <a:ea typeface="Calibri" panose="020F0502020204030204" pitchFamily="34" charset="0"/>
                <a:cs typeface="Times New Roman" panose="02020603050405020304" pitchFamily="18" charset="0"/>
              </a:rPr>
              <a:t>Novikombank</a:t>
            </a:r>
            <a:r>
              <a:rPr lang="en-GB" sz="1200" dirty="0">
                <a:effectLst/>
                <a:latin typeface="+mj-lt"/>
                <a:ea typeface="Calibri" panose="020F0502020204030204" pitchFamily="34" charset="0"/>
                <a:cs typeface="Times New Roman" panose="02020603050405020304" pitchFamily="18" charset="0"/>
              </a:rPr>
              <a:t>, </a:t>
            </a:r>
            <a:r>
              <a:rPr lang="en-GB" sz="1200" dirty="0" err="1">
                <a:effectLst/>
                <a:latin typeface="+mj-lt"/>
                <a:ea typeface="Calibri" panose="020F0502020204030204" pitchFamily="34" charset="0"/>
                <a:cs typeface="Times New Roman" panose="02020603050405020304" pitchFamily="18" charset="0"/>
              </a:rPr>
              <a:t>Promsvyazbank</a:t>
            </a:r>
            <a:r>
              <a:rPr lang="en-GB" sz="1200" dirty="0">
                <a:effectLst/>
                <a:latin typeface="+mj-lt"/>
                <a:ea typeface="Calibri" panose="020F0502020204030204" pitchFamily="34" charset="0"/>
                <a:cs typeface="Times New Roman" panose="02020603050405020304" pitchFamily="18" charset="0"/>
              </a:rPr>
              <a:t>, Rossiya Bank, </a:t>
            </a:r>
            <a:r>
              <a:rPr lang="en-GB" sz="1200" dirty="0" err="1">
                <a:effectLst/>
                <a:latin typeface="+mj-lt"/>
                <a:ea typeface="Calibri" panose="020F0502020204030204" pitchFamily="34" charset="0"/>
                <a:cs typeface="Times New Roman" panose="02020603050405020304" pitchFamily="18" charset="0"/>
              </a:rPr>
              <a:t>Sovcombank</a:t>
            </a:r>
            <a:r>
              <a:rPr lang="en-GB" sz="1200" dirty="0">
                <a:effectLst/>
                <a:latin typeface="+mj-lt"/>
                <a:ea typeface="Calibri" panose="020F0502020204030204" pitchFamily="34" charset="0"/>
                <a:cs typeface="Times New Roman" panose="02020603050405020304" pitchFamily="18" charset="0"/>
              </a:rPr>
              <a:t>, </a:t>
            </a:r>
            <a:r>
              <a:rPr lang="en-GB" sz="1200" dirty="0" err="1">
                <a:effectLst/>
                <a:latin typeface="+mj-lt"/>
                <a:ea typeface="Calibri" panose="020F0502020204030204" pitchFamily="34" charset="0"/>
                <a:cs typeface="Times New Roman" panose="02020603050405020304" pitchFamily="18" charset="0"/>
              </a:rPr>
              <a:t>Vnesheconombank</a:t>
            </a:r>
            <a:r>
              <a:rPr lang="en-GB" sz="1200" dirty="0">
                <a:effectLst/>
                <a:latin typeface="+mj-lt"/>
                <a:ea typeface="Calibri" panose="020F0502020204030204" pitchFamily="34" charset="0"/>
                <a:cs typeface="Times New Roman" panose="02020603050405020304" pitchFamily="18" charset="0"/>
              </a:rPr>
              <a:t> (VEB), and VTB Bank or to any legal person entity or body established in Russia whose proprietary rights are directly or indirectly owned for more than 50% by an entity listed in annex XIV; </a:t>
            </a:r>
          </a:p>
          <a:p>
            <a:pPr marL="0" indent="0" algn="just">
              <a:lnSpc>
                <a:spcPct val="100000"/>
              </a:lnSpc>
              <a:buNone/>
            </a:pPr>
            <a:r>
              <a:rPr lang="en-GB" sz="1200" dirty="0">
                <a:effectLst/>
                <a:latin typeface="+mj-lt"/>
                <a:ea typeface="Calibri" panose="020F0502020204030204" pitchFamily="34" charset="0"/>
                <a:cs typeface="Times New Roman" panose="02020603050405020304" pitchFamily="18" charset="0"/>
              </a:rPr>
              <a:t>A ban on selling, supplying, transferring or exporting euro denominated bank notes to Russia;</a:t>
            </a:r>
            <a:endParaRPr lang="en-GB" sz="1200" dirty="0">
              <a:latin typeface="+mj-lt"/>
              <a:ea typeface="Calibri" panose="020F0502020204030204" pitchFamily="34" charset="0"/>
              <a:cs typeface="Times New Roman" panose="02020603050405020304" pitchFamily="18" charset="0"/>
            </a:endParaRPr>
          </a:p>
          <a:p>
            <a:pPr marL="0" indent="0" algn="just">
              <a:lnSpc>
                <a:spcPct val="100000"/>
              </a:lnSpc>
              <a:buNone/>
            </a:pPr>
            <a:r>
              <a:rPr lang="en-GB" sz="1200" dirty="0">
                <a:effectLst/>
                <a:latin typeface="+mj-lt"/>
                <a:ea typeface="Calibri" panose="020F0502020204030204" pitchFamily="34" charset="0"/>
                <a:cs typeface="Times New Roman" panose="02020603050405020304" pitchFamily="18" charset="0"/>
              </a:rPr>
              <a:t>A prohibition on all transactions with certain state-owned companies which are already subject to refinancing restrictions</a:t>
            </a:r>
          </a:p>
          <a:p>
            <a:pPr marL="0" indent="0" algn="just">
              <a:lnSpc>
                <a:spcPct val="100000"/>
              </a:lnSpc>
              <a:buNone/>
            </a:pPr>
            <a:r>
              <a:rPr lang="en-GB" sz="1200" dirty="0">
                <a:effectLst/>
                <a:latin typeface="+mj-lt"/>
                <a:ea typeface="Calibri" panose="020F0502020204030204" pitchFamily="34" charset="0"/>
                <a:cs typeface="Times New Roman" panose="02020603050405020304" pitchFamily="18" charset="0"/>
              </a:rPr>
              <a:t>A prohibition on being a beneficiary, acting as a trustee or in similar capacities for Russian persons and entities, as well as a prohibition on providing certain services to trusts;</a:t>
            </a:r>
          </a:p>
          <a:p>
            <a:pPr marL="0" indent="0" algn="just">
              <a:lnSpc>
                <a:spcPct val="100000"/>
              </a:lnSpc>
              <a:buNone/>
            </a:pPr>
            <a:r>
              <a:rPr lang="en-GB" sz="1200" dirty="0">
                <a:latin typeface="+mj-lt"/>
                <a:ea typeface="Calibri" panose="020F0502020204030204" pitchFamily="34" charset="0"/>
                <a:cs typeface="Times New Roman" panose="02020603050405020304" pitchFamily="18" charset="0"/>
              </a:rPr>
              <a:t>P</a:t>
            </a:r>
            <a:r>
              <a:rPr lang="en-GB" sz="1200" dirty="0">
                <a:effectLst/>
                <a:latin typeface="+mj-lt"/>
                <a:ea typeface="Calibri" panose="020F0502020204030204" pitchFamily="34" charset="0"/>
                <a:cs typeface="Times New Roman" panose="02020603050405020304" pitchFamily="18" charset="0"/>
              </a:rPr>
              <a:t>rohibition on deposits to crypto-wallets, accounts or custody services to Russian nationals or natural persons residing in Russia, or legal persons, entities or bodies established in Russia if the total value of crypto-assets of the natural or legal person, entity or body per wallet, account, or custody provider exceeds EUR 10,000; </a:t>
            </a:r>
          </a:p>
        </p:txBody>
      </p:sp>
    </p:spTree>
    <p:extLst>
      <p:ext uri="{BB962C8B-B14F-4D97-AF65-F5344CB8AC3E}">
        <p14:creationId xmlns:p14="http://schemas.microsoft.com/office/powerpoint/2010/main" val="25923572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054" name="Rectangle 72">
            <a:extLst>
              <a:ext uri="{FF2B5EF4-FFF2-40B4-BE49-F238E27FC236}">
                <a16:creationId xmlns:a16="http://schemas.microsoft.com/office/drawing/2014/main" id="{91A62574-A8C3-43CD-8CCE-E161A907A4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lumMod val="50000"/>
            </a:schemeClr>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pic>
        <p:nvPicPr>
          <p:cNvPr id="2050" name="Picture 2" descr="Россия | Международные перевозки – Госселин">
            <a:extLst>
              <a:ext uri="{FF2B5EF4-FFF2-40B4-BE49-F238E27FC236}">
                <a16:creationId xmlns:a16="http://schemas.microsoft.com/office/drawing/2014/main" id="{1DDA16F2-3F1A-46C5-BC1B-72665FD979CD}"/>
              </a:ext>
            </a:extLst>
          </p:cNvPr>
          <p:cNvPicPr>
            <a:picLocks noChangeAspect="1" noChangeArrowheads="1"/>
          </p:cNvPicPr>
          <p:nvPr/>
        </p:nvPicPr>
        <p:blipFill rotWithShape="1">
          <a:blip r:embed="rId2">
            <a:duotone>
              <a:schemeClr val="accent1">
                <a:shade val="45000"/>
                <a:satMod val="135000"/>
              </a:schemeClr>
              <a:prstClr val="white"/>
            </a:duotone>
            <a:alphaModFix amt="15000"/>
            <a:extLst>
              <a:ext uri="{28A0092B-C50C-407E-A947-70E740481C1C}">
                <a14:useLocalDpi xmlns:a14="http://schemas.microsoft.com/office/drawing/2010/main" val="0"/>
              </a:ext>
            </a:extLst>
          </a:blip>
          <a:srcRect l="10258" r="23075"/>
          <a:stretch/>
        </p:blipFill>
        <p:spPr bwMode="auto">
          <a:xfrm>
            <a:off x="20" y="3808"/>
            <a:ext cx="12191980" cy="6858001"/>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1A2F5F07-34E6-4B28-8D8B-C76C7BD7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6888"/>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56873F15-4A87-4B1F-91AC-8BB441D789CD}"/>
              </a:ext>
            </a:extLst>
          </p:cNvPr>
          <p:cNvSpPr>
            <a:spLocks noGrp="1"/>
          </p:cNvSpPr>
          <p:nvPr>
            <p:ph type="title"/>
          </p:nvPr>
        </p:nvSpPr>
        <p:spPr>
          <a:xfrm>
            <a:off x="1143000" y="350874"/>
            <a:ext cx="9875520" cy="999461"/>
          </a:xfrm>
        </p:spPr>
        <p:txBody>
          <a:bodyPr>
            <a:normAutofit/>
          </a:bodyPr>
          <a:lstStyle/>
          <a:p>
            <a:r>
              <a:rPr lang="en-GB" sz="2400" dirty="0">
                <a:solidFill>
                  <a:schemeClr val="bg1"/>
                </a:solidFill>
              </a:rPr>
              <a:t>New Restrictions on Russia</a:t>
            </a:r>
          </a:p>
        </p:txBody>
      </p:sp>
      <p:sp>
        <p:nvSpPr>
          <p:cNvPr id="3" name="Content Placeholder 2">
            <a:extLst>
              <a:ext uri="{FF2B5EF4-FFF2-40B4-BE49-F238E27FC236}">
                <a16:creationId xmlns:a16="http://schemas.microsoft.com/office/drawing/2014/main" id="{EA8C42F3-88E0-4FD2-97AB-15EFF5AD1E01}"/>
              </a:ext>
            </a:extLst>
          </p:cNvPr>
          <p:cNvSpPr>
            <a:spLocks noGrp="1"/>
          </p:cNvSpPr>
          <p:nvPr>
            <p:ph idx="1"/>
          </p:nvPr>
        </p:nvSpPr>
        <p:spPr>
          <a:xfrm>
            <a:off x="1143000" y="1499191"/>
            <a:ext cx="9872871" cy="4596809"/>
          </a:xfrm>
        </p:spPr>
        <p:txBody>
          <a:bodyPr>
            <a:normAutofit/>
          </a:bodyPr>
          <a:lstStyle/>
          <a:p>
            <a:pPr marL="0" lvl="0" indent="0" fontAlgn="base">
              <a:buNone/>
            </a:pPr>
            <a:endParaRPr lang="en-GB" sz="1400" b="1" dirty="0">
              <a:solidFill>
                <a:schemeClr val="bg1"/>
              </a:solidFill>
              <a:latin typeface="+mj-lt"/>
              <a:ea typeface="Calibri" panose="020F0502020204030204" pitchFamily="34" charset="0"/>
            </a:endParaRPr>
          </a:p>
          <a:p>
            <a:pPr marL="0" lvl="0" indent="0" fontAlgn="base">
              <a:buNone/>
            </a:pPr>
            <a:endParaRPr lang="en-GB" sz="1400" b="1" dirty="0">
              <a:solidFill>
                <a:schemeClr val="bg1"/>
              </a:solidFill>
              <a:latin typeface="+mj-lt"/>
              <a:ea typeface="Calibri" panose="020F0502020204030204" pitchFamily="34" charset="0"/>
            </a:endParaRPr>
          </a:p>
          <a:p>
            <a:pPr marL="0" lvl="0" indent="0" fontAlgn="base">
              <a:buNone/>
            </a:pPr>
            <a:r>
              <a:rPr lang="en-GB" sz="1400" b="1" dirty="0">
                <a:solidFill>
                  <a:schemeClr val="bg1"/>
                </a:solidFill>
                <a:latin typeface="+mj-lt"/>
                <a:ea typeface="Calibri" panose="020F0502020204030204" pitchFamily="34" charset="0"/>
              </a:rPr>
              <a:t>Trade with Donetsk and Luhansk</a:t>
            </a:r>
            <a:endParaRPr lang="en-GB" sz="1400" b="1" dirty="0">
              <a:solidFill>
                <a:schemeClr val="bg1"/>
              </a:solidFill>
              <a:effectLst/>
              <a:latin typeface="+mj-lt"/>
              <a:ea typeface="Calibri" panose="020F0502020204030204" pitchFamily="34" charset="0"/>
            </a:endParaRPr>
          </a:p>
          <a:p>
            <a:pPr marL="0" lvl="0" indent="0" fontAlgn="base">
              <a:buNone/>
            </a:pPr>
            <a:r>
              <a:rPr lang="en-GB" sz="1400" dirty="0">
                <a:solidFill>
                  <a:schemeClr val="bg1"/>
                </a:solidFill>
                <a:effectLst/>
                <a:latin typeface="+mj-lt"/>
                <a:ea typeface="Calibri" panose="020F0502020204030204" pitchFamily="34" charset="0"/>
              </a:rPr>
              <a:t>The importation into the EU of goods originating in the Donetsk and Luhansk oblasts of Ukraine,; Dealing in real estate located in the Donetsk and Luhansk oblasts of Ukraine, ; The provision of services directly related to tourism activities in the Donetsk and Luhansk oblasts of Ukraine;</a:t>
            </a:r>
          </a:p>
          <a:p>
            <a:pPr marL="0" lvl="0" indent="0" fontAlgn="base">
              <a:buNone/>
            </a:pPr>
            <a:endParaRPr lang="en-GB" sz="1400" b="1" dirty="0">
              <a:solidFill>
                <a:schemeClr val="bg1"/>
              </a:solidFill>
              <a:effectLst/>
              <a:latin typeface="+mj-lt"/>
              <a:ea typeface="Calibri" panose="020F0502020204030204" pitchFamily="34" charset="0"/>
            </a:endParaRPr>
          </a:p>
          <a:p>
            <a:pPr marL="0" lvl="0" indent="0" fontAlgn="base">
              <a:buNone/>
            </a:pPr>
            <a:r>
              <a:rPr lang="en-GB" sz="1400" b="1" dirty="0">
                <a:solidFill>
                  <a:schemeClr val="bg1"/>
                </a:solidFill>
                <a:effectLst/>
                <a:latin typeface="+mj-lt"/>
                <a:ea typeface="Calibri" panose="020F0502020204030204" pitchFamily="34" charset="0"/>
              </a:rPr>
              <a:t>Technology Sector: </a:t>
            </a:r>
          </a:p>
          <a:p>
            <a:pPr marL="285750" indent="-285750" fontAlgn="base"/>
            <a:r>
              <a:rPr lang="en-GB" sz="1400" dirty="0">
                <a:solidFill>
                  <a:schemeClr val="bg1"/>
                </a:solidFill>
                <a:latin typeface="+mj-lt"/>
                <a:ea typeface="Calibri" panose="020F0502020204030204" pitchFamily="34" charset="0"/>
              </a:rPr>
              <a:t>A</a:t>
            </a:r>
            <a:r>
              <a:rPr lang="en-GB" sz="1400" dirty="0">
                <a:solidFill>
                  <a:schemeClr val="bg1"/>
                </a:solidFill>
                <a:effectLst/>
                <a:latin typeface="+mj-lt"/>
                <a:ea typeface="Calibri" panose="020F0502020204030204" pitchFamily="34" charset="0"/>
              </a:rPr>
              <a:t>dvanced semiconductors, high-end electronics, software, sensitive machinery and transportation equipment. </a:t>
            </a:r>
          </a:p>
          <a:p>
            <a:pPr marL="285750" indent="-285750" fontAlgn="base"/>
            <a:r>
              <a:rPr lang="en-GB" sz="1400" dirty="0">
                <a:solidFill>
                  <a:schemeClr val="bg1"/>
                </a:solidFill>
                <a:latin typeface="+mj-lt"/>
                <a:ea typeface="Calibri" panose="020F0502020204030204" pitchFamily="34" charset="0"/>
              </a:rPr>
              <a:t>D</a:t>
            </a:r>
            <a:r>
              <a:rPr lang="en-GB" sz="1400" dirty="0">
                <a:solidFill>
                  <a:schemeClr val="bg1"/>
                </a:solidFill>
                <a:effectLst/>
                <a:latin typeface="+mj-lt"/>
                <a:ea typeface="Calibri" panose="020F0502020204030204" pitchFamily="34" charset="0"/>
              </a:rPr>
              <a:t>ual-use goods and technology listed in Annex I to Regulation (EU) 2021/821; and </a:t>
            </a:r>
          </a:p>
          <a:p>
            <a:pPr marL="285750" indent="-285750" fontAlgn="base"/>
            <a:r>
              <a:rPr lang="en-GB" sz="1400" dirty="0">
                <a:solidFill>
                  <a:schemeClr val="bg1"/>
                </a:solidFill>
                <a:latin typeface="+mj-lt"/>
                <a:ea typeface="Calibri" panose="020F0502020204030204" pitchFamily="34" charset="0"/>
              </a:rPr>
              <a:t>G</a:t>
            </a:r>
            <a:r>
              <a:rPr lang="en-GB" sz="1400" dirty="0">
                <a:solidFill>
                  <a:schemeClr val="bg1"/>
                </a:solidFill>
                <a:effectLst/>
                <a:latin typeface="+mj-lt"/>
                <a:ea typeface="Calibri" panose="020F0502020204030204" pitchFamily="34" charset="0"/>
              </a:rPr>
              <a:t>oods and technology which might contribute to Russia’s military and technological enhancement, or the development of the defence and security sector. </a:t>
            </a:r>
          </a:p>
          <a:p>
            <a:pPr marL="285750" indent="-285750" fontAlgn="base"/>
            <a:r>
              <a:rPr lang="en-GB" sz="1400" dirty="0">
                <a:solidFill>
                  <a:schemeClr val="bg1"/>
                </a:solidFill>
                <a:latin typeface="+mj-lt"/>
                <a:ea typeface="Calibri" panose="020F0502020204030204" pitchFamily="34" charset="0"/>
              </a:rPr>
              <a:t>Q</a:t>
            </a:r>
            <a:r>
              <a:rPr lang="en-GB" sz="1400" dirty="0">
                <a:solidFill>
                  <a:schemeClr val="bg1"/>
                </a:solidFill>
                <a:effectLst/>
                <a:latin typeface="+mj-lt"/>
                <a:ea typeface="Calibri" panose="020F0502020204030204" pitchFamily="34" charset="0"/>
              </a:rPr>
              <a:t>uantum computers</a:t>
            </a:r>
            <a:endParaRPr lang="en-GB" sz="1400" b="1" dirty="0">
              <a:solidFill>
                <a:schemeClr val="bg1"/>
              </a:solidFill>
              <a:effectLst/>
              <a:latin typeface="+mj-lt"/>
              <a:ea typeface="Calibri" panose="020F0502020204030204" pitchFamily="34" charset="0"/>
              <a:cs typeface="Times New Roman" panose="02020603050405020304" pitchFamily="18" charset="0"/>
            </a:endParaRPr>
          </a:p>
          <a:p>
            <a:pPr marL="0" lvl="0" indent="0" fontAlgn="base">
              <a:buNone/>
            </a:pPr>
            <a:endParaRPr lang="en-GB" sz="1400" dirty="0">
              <a:solidFill>
                <a:schemeClr val="bg1"/>
              </a:solidFill>
              <a:effectLst/>
              <a:latin typeface="+mj-lt"/>
              <a:ea typeface="Calibri" panose="020F0502020204030204" pitchFamily="34" charset="0"/>
            </a:endParaRPr>
          </a:p>
          <a:p>
            <a:endParaRPr lang="en-GB" sz="600" dirty="0">
              <a:solidFill>
                <a:schemeClr val="bg1"/>
              </a:solidFill>
            </a:endParaRPr>
          </a:p>
        </p:txBody>
      </p:sp>
    </p:spTree>
    <p:extLst>
      <p:ext uri="{BB962C8B-B14F-4D97-AF65-F5344CB8AC3E}">
        <p14:creationId xmlns:p14="http://schemas.microsoft.com/office/powerpoint/2010/main" val="39277245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32" name="Rectangle 72">
            <a:extLst>
              <a:ext uri="{FF2B5EF4-FFF2-40B4-BE49-F238E27FC236}">
                <a16:creationId xmlns:a16="http://schemas.microsoft.com/office/drawing/2014/main" id="{96033C54-130E-47B2-AED6-625156FBA7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56873F15-4A87-4B1F-91AC-8BB441D789CD}"/>
              </a:ext>
            </a:extLst>
          </p:cNvPr>
          <p:cNvSpPr>
            <a:spLocks noGrp="1"/>
          </p:cNvSpPr>
          <p:nvPr>
            <p:ph type="title"/>
          </p:nvPr>
        </p:nvSpPr>
        <p:spPr>
          <a:xfrm>
            <a:off x="7888731" y="609600"/>
            <a:ext cx="3582416" cy="1356360"/>
          </a:xfrm>
        </p:spPr>
        <p:txBody>
          <a:bodyPr>
            <a:normAutofit/>
          </a:bodyPr>
          <a:lstStyle/>
          <a:p>
            <a:r>
              <a:rPr lang="en-GB" sz="3200"/>
              <a:t>Transport</a:t>
            </a:r>
          </a:p>
        </p:txBody>
      </p:sp>
      <p:sp>
        <p:nvSpPr>
          <p:cNvPr id="1033" name="Rectangle 74">
            <a:extLst>
              <a:ext uri="{FF2B5EF4-FFF2-40B4-BE49-F238E27FC236}">
                <a16:creationId xmlns:a16="http://schemas.microsoft.com/office/drawing/2014/main" id="{A4242FE5-C72F-4A84-8716-823E318657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39" y="243840"/>
            <a:ext cx="7327423" cy="6377939"/>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EA8C42F3-88E0-4FD2-97AB-15EFF5AD1E01}"/>
              </a:ext>
            </a:extLst>
          </p:cNvPr>
          <p:cNvSpPr>
            <a:spLocks noGrp="1"/>
          </p:cNvSpPr>
          <p:nvPr>
            <p:ph idx="1"/>
          </p:nvPr>
        </p:nvSpPr>
        <p:spPr>
          <a:xfrm>
            <a:off x="7888731" y="1541721"/>
            <a:ext cx="3582416" cy="4554279"/>
          </a:xfrm>
        </p:spPr>
        <p:txBody>
          <a:bodyPr>
            <a:normAutofit lnSpcReduction="10000"/>
          </a:bodyPr>
          <a:lstStyle/>
          <a:p>
            <a:pPr marL="0" lvl="0" indent="0" fontAlgn="base">
              <a:buNone/>
            </a:pPr>
            <a:endParaRPr lang="en-GB" sz="1000" dirty="0">
              <a:effectLst/>
              <a:latin typeface="+mj-lt"/>
              <a:ea typeface="Calibri" panose="020F0502020204030204" pitchFamily="34" charset="0"/>
            </a:endParaRPr>
          </a:p>
          <a:p>
            <a:pPr marL="285750" indent="-285750" fontAlgn="base"/>
            <a:r>
              <a:rPr lang="en-GB" sz="1200" dirty="0">
                <a:effectLst/>
                <a:latin typeface="+mj-lt"/>
                <a:ea typeface="Calibri" panose="020F0502020204030204" pitchFamily="34" charset="0"/>
                <a:cs typeface="Times New Roman" panose="02020603050405020304" pitchFamily="18" charset="0"/>
              </a:rPr>
              <a:t>A flight ban on any aircraft operated by Russian air carriers, including as a marketing carrier in code sharing or blocked space arrangements, to any Russian registered aircraft, or to any non-Russian-registered aircraft which is owned or chartered, or otherwise controlled by any Russian person/entity, to land in, take off from, or overfly EU territory. The prohibition includes permission to land in, take off from or overfly the territory of the European Union.  </a:t>
            </a:r>
          </a:p>
          <a:p>
            <a:pPr marL="285750" indent="-285750" fontAlgn="base"/>
            <a:r>
              <a:rPr lang="en-GB" sz="1200" dirty="0">
                <a:effectLst/>
                <a:latin typeface="+mj-lt"/>
                <a:ea typeface="Calibri" panose="020F0502020204030204" pitchFamily="34" charset="0"/>
                <a:cs typeface="Times New Roman" panose="02020603050405020304" pitchFamily="18" charset="0"/>
              </a:rPr>
              <a:t>A prohibition on any Russian and Belarusian road transport undertakings preventing them from transporting goods by road within the Union, including in transit. </a:t>
            </a:r>
          </a:p>
          <a:p>
            <a:pPr marL="285750" indent="-285750" fontAlgn="base"/>
            <a:r>
              <a:rPr lang="en-GB" sz="1200" dirty="0">
                <a:latin typeface="+mj-lt"/>
                <a:ea typeface="Calibri" panose="020F0502020204030204" pitchFamily="34" charset="0"/>
              </a:rPr>
              <a:t>G</a:t>
            </a:r>
            <a:r>
              <a:rPr lang="en-GB" sz="1200" dirty="0">
                <a:effectLst/>
                <a:latin typeface="+mj-lt"/>
                <a:ea typeface="Calibri" panose="020F0502020204030204" pitchFamily="34" charset="0"/>
              </a:rPr>
              <a:t>oods and technology suited for use in the aviation and space industry;</a:t>
            </a:r>
          </a:p>
          <a:p>
            <a:pPr marL="285750" indent="-285750" fontAlgn="base"/>
            <a:r>
              <a:rPr lang="en-GB" sz="1200" dirty="0">
                <a:effectLst/>
                <a:latin typeface="+mj-lt"/>
                <a:ea typeface="Calibri" panose="020F0502020204030204" pitchFamily="34" charset="0"/>
              </a:rPr>
              <a:t>The export of maritime navigation goods directly or indirectly whether or not originating in the EU, to any natural person, entity or body in Russia, for use in Russia, or for the placing on board of a Russian-flagged vessel</a:t>
            </a:r>
          </a:p>
          <a:p>
            <a:pPr marL="285750" indent="-285750" fontAlgn="base"/>
            <a:r>
              <a:rPr lang="en-GB" sz="1200" dirty="0">
                <a:effectLst/>
                <a:latin typeface="+mj-lt"/>
                <a:ea typeface="Calibri" panose="020F0502020204030204" pitchFamily="34" charset="0"/>
              </a:rPr>
              <a:t>Additional import restrictions on certain goods</a:t>
            </a:r>
          </a:p>
          <a:p>
            <a:endParaRPr lang="en-GB" sz="1000" dirty="0"/>
          </a:p>
        </p:txBody>
      </p:sp>
      <p:sp>
        <p:nvSpPr>
          <p:cNvPr id="1034" name="Rectangle 76">
            <a:extLst>
              <a:ext uri="{FF2B5EF4-FFF2-40B4-BE49-F238E27FC236}">
                <a16:creationId xmlns:a16="http://schemas.microsoft.com/office/drawing/2014/main" id="{18CB9ED3-F084-4F4D-A18E-3FEB152012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a:extLst>
              <a:ext uri="{FF2B5EF4-FFF2-40B4-BE49-F238E27FC236}">
                <a16:creationId xmlns:a16="http://schemas.microsoft.com/office/drawing/2014/main" id="{39222938-EAF8-4DE0-8FA0-31B5109FCE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0692" y="744223"/>
            <a:ext cx="3422042" cy="31686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Aviation market faces up to multibillion-dollar losses from Russian  grounding - Commercial Risk">
            <a:extLst>
              <a:ext uri="{FF2B5EF4-FFF2-40B4-BE49-F238E27FC236}">
                <a16:creationId xmlns:a16="http://schemas.microsoft.com/office/drawing/2014/main" id="{1B44E9C2-611C-4B0A-8462-6C73585F9AF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61034" y="1435231"/>
            <a:ext cx="3121358" cy="1786635"/>
          </a:xfrm>
          <a:prstGeom prst="rect">
            <a:avLst/>
          </a:prstGeom>
          <a:noFill/>
          <a:extLst>
            <a:ext uri="{909E8E84-426E-40DD-AFC4-6F175D3DCCD1}">
              <a14:hiddenFill xmlns:a14="http://schemas.microsoft.com/office/drawing/2010/main">
                <a:solidFill>
                  <a:srgbClr val="FFFFFF"/>
                </a:solidFill>
              </a14:hiddenFill>
            </a:ext>
          </a:extLst>
        </p:spPr>
      </p:pic>
      <p:sp>
        <p:nvSpPr>
          <p:cNvPr id="81" name="Rectangle 80">
            <a:extLst>
              <a:ext uri="{FF2B5EF4-FFF2-40B4-BE49-F238E27FC236}">
                <a16:creationId xmlns:a16="http://schemas.microsoft.com/office/drawing/2014/main" id="{B33B1F50-587A-4270-941C-3D03C38915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3075" y="744223"/>
            <a:ext cx="2790856" cy="206331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62310D42-418C-4ACE-BF95-D8FA7E02C4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0692" y="4087904"/>
            <a:ext cx="3422042" cy="205228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75ABCF05-8734-4C35-8112-28A5AC3F96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3075" y="2971541"/>
            <a:ext cx="2790855" cy="31686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EU countries to close their airspace for Russian planes - Business &amp;  Economy - TASS">
            <a:extLst>
              <a:ext uri="{FF2B5EF4-FFF2-40B4-BE49-F238E27FC236}">
                <a16:creationId xmlns:a16="http://schemas.microsoft.com/office/drawing/2014/main" id="{E654A1A9-726F-4ED0-835C-32313BF2840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443116" y="3768659"/>
            <a:ext cx="2480365" cy="1574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38986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E8DBDA3-652C-4F87-B53B-7F73AC8F4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1999" cy="6857999"/>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42187232-3845-418F-A17C-C138F01D9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55058" cy="6858000"/>
          </a:xfrm>
          <a:prstGeom prst="rect">
            <a:avLst/>
          </a:prstGeom>
          <a:solidFill>
            <a:schemeClr val="accent1"/>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0E2DE1B0-7CE8-43B9-A891-687349F4F4EA}"/>
              </a:ext>
            </a:extLst>
          </p:cNvPr>
          <p:cNvSpPr>
            <a:spLocks noGrp="1"/>
          </p:cNvSpPr>
          <p:nvPr>
            <p:ph type="title"/>
          </p:nvPr>
        </p:nvSpPr>
        <p:spPr>
          <a:xfrm>
            <a:off x="441009" y="873457"/>
            <a:ext cx="3273042" cy="5222543"/>
          </a:xfrm>
        </p:spPr>
        <p:txBody>
          <a:bodyPr>
            <a:normAutofit/>
          </a:bodyPr>
          <a:lstStyle/>
          <a:p>
            <a:r>
              <a:rPr lang="en-GB" sz="2800">
                <a:solidFill>
                  <a:srgbClr val="FFFFFF"/>
                </a:solidFill>
              </a:rPr>
              <a:t>Restrictions on Russia</a:t>
            </a:r>
          </a:p>
        </p:txBody>
      </p:sp>
      <p:sp>
        <p:nvSpPr>
          <p:cNvPr id="7" name="Content Placeholder 2">
            <a:extLst>
              <a:ext uri="{FF2B5EF4-FFF2-40B4-BE49-F238E27FC236}">
                <a16:creationId xmlns:a16="http://schemas.microsoft.com/office/drawing/2014/main" id="{6EC9C2EB-2A43-42CF-968E-9F8A29172E70}"/>
              </a:ext>
            </a:extLst>
          </p:cNvPr>
          <p:cNvSpPr>
            <a:spLocks noGrp="1"/>
          </p:cNvSpPr>
          <p:nvPr>
            <p:ph idx="1"/>
          </p:nvPr>
        </p:nvSpPr>
        <p:spPr>
          <a:xfrm>
            <a:off x="4995081" y="350875"/>
            <a:ext cx="6020790" cy="5745126"/>
          </a:xfrm>
        </p:spPr>
        <p:txBody>
          <a:bodyPr anchor="ctr">
            <a:normAutofit fontScale="92500" lnSpcReduction="10000"/>
          </a:bodyPr>
          <a:lstStyle/>
          <a:p>
            <a:pPr marL="0" lvl="0" indent="0" fontAlgn="base">
              <a:buNone/>
            </a:pPr>
            <a:endParaRPr lang="en-GB" sz="1200" b="1" dirty="0">
              <a:solidFill>
                <a:schemeClr val="tx1"/>
              </a:solidFill>
              <a:effectLst/>
              <a:latin typeface="+mj-lt"/>
              <a:ea typeface="Calibri" panose="020F0502020204030204" pitchFamily="34" charset="0"/>
              <a:cs typeface="Times New Roman" panose="02020603050405020304" pitchFamily="18" charset="0"/>
            </a:endParaRPr>
          </a:p>
          <a:p>
            <a:pPr marL="0" indent="0" fontAlgn="base">
              <a:buNone/>
            </a:pPr>
            <a:r>
              <a:rPr lang="en-GB" sz="1200" b="1" dirty="0">
                <a:solidFill>
                  <a:schemeClr val="tx1"/>
                </a:solidFill>
                <a:effectLst/>
                <a:latin typeface="+mj-lt"/>
                <a:ea typeface="Calibri" panose="020F0502020204030204" pitchFamily="34" charset="0"/>
                <a:cs typeface="Times New Roman" panose="02020603050405020304" pitchFamily="18" charset="0"/>
              </a:rPr>
              <a:t>Energy Sector</a:t>
            </a:r>
            <a:r>
              <a:rPr lang="en-GB" sz="1200" dirty="0">
                <a:solidFill>
                  <a:schemeClr val="tx1"/>
                </a:solidFill>
                <a:effectLst/>
                <a:latin typeface="+mj-lt"/>
                <a:ea typeface="Calibri" panose="020F0502020204030204" pitchFamily="34" charset="0"/>
                <a:cs typeface="Times New Roman" panose="02020603050405020304" pitchFamily="18" charset="0"/>
              </a:rPr>
              <a:t> </a:t>
            </a:r>
          </a:p>
          <a:p>
            <a:pPr marL="0" lvl="0" indent="0" fontAlgn="base">
              <a:buNone/>
            </a:pPr>
            <a:r>
              <a:rPr lang="en-GB" sz="1200" dirty="0">
                <a:solidFill>
                  <a:schemeClr val="tx1"/>
                </a:solidFill>
                <a:latin typeface="+mj-lt"/>
                <a:ea typeface="Calibri" panose="020F0502020204030204" pitchFamily="34" charset="0"/>
                <a:cs typeface="Times New Roman" panose="02020603050405020304" pitchFamily="18" charset="0"/>
              </a:rPr>
              <a:t>P</a:t>
            </a:r>
            <a:r>
              <a:rPr lang="en-GB" sz="1200" dirty="0">
                <a:solidFill>
                  <a:schemeClr val="tx1"/>
                </a:solidFill>
                <a:effectLst/>
                <a:latin typeface="+mj-lt"/>
                <a:ea typeface="Calibri" panose="020F0502020204030204" pitchFamily="34" charset="0"/>
                <a:cs typeface="Times New Roman" panose="02020603050405020304" pitchFamily="18" charset="0"/>
              </a:rPr>
              <a:t>rohibitions targeting new investments in the Russian energy sector, as well as a comprehensive export restriction on equipment, technology and services for the energy industry in Russia, with the exception of the nuclear industry and the downstream sector of energy transport.</a:t>
            </a:r>
          </a:p>
          <a:p>
            <a:pPr marL="0" lvl="0" indent="0" fontAlgn="base">
              <a:buNone/>
            </a:pPr>
            <a:r>
              <a:rPr lang="en-GB" sz="1200" dirty="0">
                <a:solidFill>
                  <a:schemeClr val="tx1"/>
                </a:solidFill>
                <a:effectLst/>
                <a:latin typeface="+mj-lt"/>
                <a:ea typeface="Calibri" panose="020F0502020204030204" pitchFamily="34" charset="0"/>
              </a:rPr>
              <a:t>Restrictions on coal and other solid fossil fuels importation from Russia into the EU. </a:t>
            </a:r>
          </a:p>
          <a:p>
            <a:pPr marL="0" indent="0" fontAlgn="base">
              <a:buNone/>
            </a:pPr>
            <a:r>
              <a:rPr lang="en-GB" sz="1200" dirty="0">
                <a:solidFill>
                  <a:schemeClr val="tx1"/>
                </a:solidFill>
                <a:effectLst/>
                <a:latin typeface="+mj-lt"/>
                <a:ea typeface="Calibri" panose="020F0502020204030204" pitchFamily="34" charset="0"/>
              </a:rPr>
              <a:t>The sale, supply transfer or export goods and technology listed in Annex II of Council Regulation 2022/263 which are related to the transport, telecommunications, energy sectors including the exploration and production of oil, gas and mineral resources. </a:t>
            </a:r>
          </a:p>
          <a:p>
            <a:pPr marL="0" indent="0" fontAlgn="base">
              <a:buNone/>
            </a:pPr>
            <a:endParaRPr lang="en-GB" sz="1200" dirty="0">
              <a:solidFill>
                <a:schemeClr val="tx1"/>
              </a:solidFill>
              <a:effectLst/>
              <a:latin typeface="+mj-lt"/>
              <a:ea typeface="Calibri" panose="020F0502020204030204" pitchFamily="34" charset="0"/>
            </a:endParaRPr>
          </a:p>
          <a:p>
            <a:pPr marL="0" lvl="0" indent="0" fontAlgn="base">
              <a:buNone/>
            </a:pPr>
            <a:r>
              <a:rPr lang="en-GB" sz="1200" b="1" dirty="0">
                <a:solidFill>
                  <a:schemeClr val="tx1"/>
                </a:solidFill>
                <a:effectLst/>
                <a:latin typeface="+mj-lt"/>
                <a:ea typeface="Calibri" panose="020F0502020204030204" pitchFamily="34" charset="0"/>
                <a:cs typeface="Times New Roman" panose="02020603050405020304" pitchFamily="18" charset="0"/>
              </a:rPr>
              <a:t>Broadcasting</a:t>
            </a:r>
            <a:r>
              <a:rPr lang="en-GB" sz="1200" dirty="0">
                <a:solidFill>
                  <a:schemeClr val="tx1"/>
                </a:solidFill>
                <a:effectLst/>
                <a:latin typeface="+mj-lt"/>
                <a:ea typeface="Calibri" panose="020F0502020204030204" pitchFamily="34" charset="0"/>
                <a:cs typeface="Times New Roman" panose="02020603050405020304" pitchFamily="18" charset="0"/>
              </a:rPr>
              <a:t> </a:t>
            </a:r>
          </a:p>
          <a:p>
            <a:pPr marL="0" lvl="0" indent="0" fontAlgn="base">
              <a:buNone/>
            </a:pPr>
            <a:r>
              <a:rPr lang="en-GB" sz="1200" dirty="0">
                <a:solidFill>
                  <a:schemeClr val="tx1"/>
                </a:solidFill>
                <a:effectLst/>
                <a:latin typeface="+mj-lt"/>
                <a:ea typeface="Calibri" panose="020F0502020204030204" pitchFamily="34" charset="0"/>
                <a:cs typeface="Times New Roman" panose="02020603050405020304" pitchFamily="18" charset="0"/>
              </a:rPr>
              <a:t>Any broadcasting by the legal persons, entities or bodies listed in Annex XV of Council Regulation 833/2014 is prohibited. This prohibition includes the transmission or distribution by any means such as cable, satellite, IP-TV, internet service providers, internet video-sharing platform or applications whether new or pre-installed. </a:t>
            </a:r>
          </a:p>
          <a:p>
            <a:pPr marL="0" indent="0" fontAlgn="base">
              <a:buNone/>
            </a:pPr>
            <a:endParaRPr lang="en-GB" sz="1200" dirty="0">
              <a:solidFill>
                <a:schemeClr val="tx1"/>
              </a:solidFill>
              <a:effectLst/>
              <a:latin typeface="+mj-lt"/>
              <a:ea typeface="Calibri" panose="020F0502020204030204" pitchFamily="34" charset="0"/>
              <a:cs typeface="Times New Roman" panose="02020603050405020304" pitchFamily="18" charset="0"/>
            </a:endParaRPr>
          </a:p>
          <a:p>
            <a:pPr marL="0" indent="0" fontAlgn="base">
              <a:buNone/>
            </a:pPr>
            <a:r>
              <a:rPr lang="en-GB" sz="1200" b="1" dirty="0">
                <a:solidFill>
                  <a:schemeClr val="tx1"/>
                </a:solidFill>
                <a:effectLst/>
                <a:latin typeface="+mj-lt"/>
                <a:ea typeface="Calibri" panose="020F0502020204030204" pitchFamily="34" charset="0"/>
                <a:cs typeface="Times New Roman" panose="02020603050405020304" pitchFamily="18" charset="0"/>
              </a:rPr>
              <a:t>Public Procurement and Contracts </a:t>
            </a:r>
            <a:endParaRPr lang="en-GB" sz="1200" dirty="0">
              <a:solidFill>
                <a:schemeClr val="tx1"/>
              </a:solidFill>
              <a:effectLst/>
              <a:latin typeface="+mj-lt"/>
              <a:ea typeface="Calibri" panose="020F0502020204030204" pitchFamily="34" charset="0"/>
              <a:cs typeface="Times New Roman" panose="02020603050405020304" pitchFamily="18" charset="0"/>
            </a:endParaRPr>
          </a:p>
          <a:p>
            <a:pPr marL="0" lvl="0" indent="0" fontAlgn="base">
              <a:buNone/>
            </a:pPr>
            <a:r>
              <a:rPr lang="en-GB" sz="1200" dirty="0">
                <a:solidFill>
                  <a:schemeClr val="tx1"/>
                </a:solidFill>
                <a:effectLst/>
                <a:latin typeface="+mj-lt"/>
                <a:ea typeface="Calibri" panose="020F0502020204030204" pitchFamily="34" charset="0"/>
                <a:cs typeface="Times New Roman" panose="02020603050405020304" pitchFamily="18" charset="0"/>
              </a:rPr>
              <a:t>A general prohibition on participation of Russian companies in public procurement in Member States .This forbids the award and continued execution of public contracts.</a:t>
            </a:r>
          </a:p>
          <a:p>
            <a:pPr marL="0" lvl="0" indent="0" fontAlgn="base">
              <a:buNone/>
            </a:pPr>
            <a:endParaRPr lang="en-GB" sz="1200" b="1" dirty="0">
              <a:solidFill>
                <a:schemeClr val="tx1"/>
              </a:solidFill>
              <a:latin typeface="+mj-lt"/>
              <a:ea typeface="Calibri" panose="020F0502020204030204" pitchFamily="34" charset="0"/>
              <a:cs typeface="Times New Roman" panose="02020603050405020304" pitchFamily="18" charset="0"/>
            </a:endParaRPr>
          </a:p>
          <a:p>
            <a:pPr marL="0" lvl="0" indent="0" fontAlgn="base">
              <a:buNone/>
            </a:pPr>
            <a:r>
              <a:rPr lang="en-GB" sz="1200" b="1" dirty="0">
                <a:solidFill>
                  <a:schemeClr val="tx1"/>
                </a:solidFill>
                <a:latin typeface="+mj-lt"/>
                <a:ea typeface="Calibri" panose="020F0502020204030204" pitchFamily="34" charset="0"/>
                <a:cs typeface="Times New Roman" panose="02020603050405020304" pitchFamily="18" charset="0"/>
              </a:rPr>
              <a:t>Other</a:t>
            </a:r>
          </a:p>
          <a:p>
            <a:pPr marL="0" indent="0" fontAlgn="base">
              <a:buNone/>
            </a:pPr>
            <a:r>
              <a:rPr lang="en-GB" sz="1200" dirty="0">
                <a:solidFill>
                  <a:schemeClr val="tx1"/>
                </a:solidFill>
                <a:latin typeface="+mj-lt"/>
                <a:ea typeface="Calibri" panose="020F0502020204030204" pitchFamily="34" charset="0"/>
              </a:rPr>
              <a:t>E</a:t>
            </a:r>
            <a:r>
              <a:rPr lang="en-GB" sz="1200" dirty="0">
                <a:solidFill>
                  <a:schemeClr val="tx1"/>
                </a:solidFill>
                <a:effectLst/>
                <a:latin typeface="+mj-lt"/>
                <a:ea typeface="Calibri" panose="020F0502020204030204" pitchFamily="34" charset="0"/>
              </a:rPr>
              <a:t>xport bans to Russia on wood, cement, fertilisers, seafood, iron and steel products, luxury goods and liquor.</a:t>
            </a:r>
          </a:p>
          <a:p>
            <a:pPr marL="0" lvl="0" indent="0" fontAlgn="base">
              <a:buNone/>
            </a:pPr>
            <a:endParaRPr lang="en-GB" sz="800" dirty="0">
              <a:solidFill>
                <a:schemeClr val="tx1"/>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778368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3DC42C2-6B58-404C-B339-2C72808A5B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441783" y="609600"/>
            <a:ext cx="6693061" cy="1356360"/>
          </a:xfrm>
        </p:spPr>
        <p:txBody>
          <a:bodyPr>
            <a:normAutofit/>
          </a:bodyPr>
          <a:lstStyle/>
          <a:p>
            <a:r>
              <a:rPr lang="en-GB" dirty="0">
                <a:solidFill>
                  <a:srgbClr val="FFFFFF"/>
                </a:solidFill>
              </a:rPr>
              <a:t>What Exporters need to look out for</a:t>
            </a:r>
          </a:p>
        </p:txBody>
      </p:sp>
      <p:pic>
        <p:nvPicPr>
          <p:cNvPr id="6" name="Picture 5" descr="Graphical user interface&#10;&#10;Description automatically generated">
            <a:extLst>
              <a:ext uri="{FF2B5EF4-FFF2-40B4-BE49-F238E27FC236}">
                <a16:creationId xmlns:a16="http://schemas.microsoft.com/office/drawing/2014/main" id="{283E6630-7978-4855-B6D8-B3DC5EE4A870}"/>
              </a:ext>
            </a:extLst>
          </p:cNvPr>
          <p:cNvPicPr>
            <a:picLocks noChangeAspect="1"/>
          </p:cNvPicPr>
          <p:nvPr/>
        </p:nvPicPr>
        <p:blipFill rotWithShape="1">
          <a:blip r:embed="rId3"/>
          <a:srcRect l="21516" r="40317" b="-2"/>
          <a:stretch/>
        </p:blipFill>
        <p:spPr>
          <a:xfrm>
            <a:off x="232861" y="243840"/>
            <a:ext cx="3646837" cy="6377939"/>
          </a:xfrm>
          <a:prstGeom prst="rect">
            <a:avLst/>
          </a:prstGeom>
        </p:spPr>
      </p:pic>
      <p:sp>
        <p:nvSpPr>
          <p:cNvPr id="3" name="Content Placeholder 2"/>
          <p:cNvSpPr>
            <a:spLocks noGrp="1"/>
          </p:cNvSpPr>
          <p:nvPr>
            <p:ph idx="1"/>
          </p:nvPr>
        </p:nvSpPr>
        <p:spPr>
          <a:xfrm>
            <a:off x="4441783" y="2057400"/>
            <a:ext cx="6693061" cy="4038600"/>
          </a:xfrm>
        </p:spPr>
        <p:txBody>
          <a:bodyPr>
            <a:normAutofit/>
          </a:bodyPr>
          <a:lstStyle/>
          <a:p>
            <a:pPr marL="0" indent="0">
              <a:buNone/>
            </a:pPr>
            <a:r>
              <a:rPr lang="en-GB" sz="2000">
                <a:solidFill>
                  <a:srgbClr val="FFFFFF"/>
                </a:solidFill>
              </a:rPr>
              <a:t>Financial Transactions:</a:t>
            </a:r>
          </a:p>
          <a:p>
            <a:r>
              <a:rPr lang="en-GB" sz="2000">
                <a:solidFill>
                  <a:srgbClr val="FFFFFF"/>
                </a:solidFill>
              </a:rPr>
              <a:t>Who is sending the funds. </a:t>
            </a:r>
          </a:p>
          <a:p>
            <a:r>
              <a:rPr lang="en-GB" sz="2000">
                <a:solidFill>
                  <a:srgbClr val="FFFFFF"/>
                </a:solidFill>
              </a:rPr>
              <a:t>Who is receiving the funds.</a:t>
            </a:r>
          </a:p>
          <a:p>
            <a:r>
              <a:rPr lang="en-GB" sz="2000">
                <a:solidFill>
                  <a:srgbClr val="FFFFFF"/>
                </a:solidFill>
              </a:rPr>
              <a:t>The purpose of the funds.</a:t>
            </a:r>
          </a:p>
          <a:p>
            <a:pPr marL="0" indent="0">
              <a:buNone/>
            </a:pPr>
            <a:endParaRPr lang="en-GB" sz="2000">
              <a:solidFill>
                <a:srgbClr val="FFFFFF"/>
              </a:solidFill>
            </a:endParaRPr>
          </a:p>
          <a:p>
            <a:pPr marL="0" indent="0">
              <a:buNone/>
            </a:pPr>
            <a:r>
              <a:rPr lang="en-GB" sz="2000">
                <a:solidFill>
                  <a:srgbClr val="FFFFFF"/>
                </a:solidFill>
              </a:rPr>
              <a:t>Goods/Services:</a:t>
            </a:r>
          </a:p>
          <a:p>
            <a:r>
              <a:rPr lang="en-GB" sz="2000">
                <a:solidFill>
                  <a:srgbClr val="FFFFFF"/>
                </a:solidFill>
              </a:rPr>
              <a:t>Country of Provenance.</a:t>
            </a:r>
          </a:p>
          <a:p>
            <a:r>
              <a:rPr lang="en-GB" sz="2000">
                <a:solidFill>
                  <a:srgbClr val="FFFFFF"/>
                </a:solidFill>
              </a:rPr>
              <a:t>Country of destination.</a:t>
            </a:r>
          </a:p>
          <a:p>
            <a:r>
              <a:rPr lang="en-GB" sz="2000">
                <a:solidFill>
                  <a:srgbClr val="FFFFFF"/>
                </a:solidFill>
              </a:rPr>
              <a:t>End user and end use.</a:t>
            </a:r>
          </a:p>
          <a:p>
            <a:endParaRPr lang="en-GB" sz="2000">
              <a:solidFill>
                <a:srgbClr val="FFFFFF"/>
              </a:solidFill>
            </a:endParaRPr>
          </a:p>
        </p:txBody>
      </p:sp>
      <p:sp>
        <p:nvSpPr>
          <p:cNvPr id="13" name="Rectangle 12">
            <a:extLst>
              <a:ext uri="{FF2B5EF4-FFF2-40B4-BE49-F238E27FC236}">
                <a16:creationId xmlns:a16="http://schemas.microsoft.com/office/drawing/2014/main" id="{FCF82941-5589-49BF-B6B1-76122B2D0E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3840"/>
            <a:ext cx="11724640" cy="6377939"/>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3680233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84ADA-E0CC-4192-A68A-6081235948E4}"/>
              </a:ext>
            </a:extLst>
          </p:cNvPr>
          <p:cNvSpPr>
            <a:spLocks noGrp="1"/>
          </p:cNvSpPr>
          <p:nvPr>
            <p:ph type="title"/>
          </p:nvPr>
        </p:nvSpPr>
        <p:spPr>
          <a:xfrm>
            <a:off x="1143001" y="1070335"/>
            <a:ext cx="5199926" cy="1443269"/>
          </a:xfrm>
        </p:spPr>
        <p:txBody>
          <a:bodyPr>
            <a:normAutofit/>
          </a:bodyPr>
          <a:lstStyle/>
          <a:p>
            <a:r>
              <a:rPr lang="en-GB" sz="3100"/>
              <a:t>Difficulties in Identifying a sanctions related transaction</a:t>
            </a:r>
          </a:p>
        </p:txBody>
      </p:sp>
      <p:pic>
        <p:nvPicPr>
          <p:cNvPr id="3074" name="Picture 2" descr="Interactions of Players in the Nuclear Supply Chain. Adapted from... |  Download Scientific Diagram">
            <a:extLst>
              <a:ext uri="{FF2B5EF4-FFF2-40B4-BE49-F238E27FC236}">
                <a16:creationId xmlns:a16="http://schemas.microsoft.com/office/drawing/2014/main" id="{09F089FF-4B50-408C-A2F0-B1D6F973DEA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225" r="18951" b="-2"/>
          <a:stretch/>
        </p:blipFill>
        <p:spPr bwMode="auto">
          <a:xfrm>
            <a:off x="6636743" y="1238487"/>
            <a:ext cx="4741120" cy="449306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3" name="Content Placeholder 2">
            <a:extLst>
              <a:ext uri="{FF2B5EF4-FFF2-40B4-BE49-F238E27FC236}">
                <a16:creationId xmlns:a16="http://schemas.microsoft.com/office/drawing/2014/main" id="{BD6FF385-09B6-4A29-B667-C94717CB673A}"/>
              </a:ext>
            </a:extLst>
          </p:cNvPr>
          <p:cNvGraphicFramePr>
            <a:graphicFrameLocks noGrp="1"/>
          </p:cNvGraphicFramePr>
          <p:nvPr>
            <p:ph idx="1"/>
            <p:extLst>
              <p:ext uri="{D42A27DB-BD31-4B8C-83A1-F6EECF244321}">
                <p14:modId xmlns:p14="http://schemas.microsoft.com/office/powerpoint/2010/main" val="3997137083"/>
              </p:ext>
            </p:extLst>
          </p:nvPr>
        </p:nvGraphicFramePr>
        <p:xfrm>
          <a:off x="1143002" y="2546430"/>
          <a:ext cx="5084178" cy="35495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394498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052" name="Rectangle 70">
            <a:extLst>
              <a:ext uri="{FF2B5EF4-FFF2-40B4-BE49-F238E27FC236}">
                <a16:creationId xmlns:a16="http://schemas.microsoft.com/office/drawing/2014/main" id="{E9271C28-7496-4447-8541-7B39F5E94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4681607-60A6-4B95-8B96-7A3C95A658BD}"/>
              </a:ext>
            </a:extLst>
          </p:cNvPr>
          <p:cNvSpPr>
            <a:spLocks noGrp="1"/>
          </p:cNvSpPr>
          <p:nvPr>
            <p:ph type="title"/>
          </p:nvPr>
        </p:nvSpPr>
        <p:spPr>
          <a:xfrm>
            <a:off x="6106704" y="609600"/>
            <a:ext cx="5364444" cy="1356360"/>
          </a:xfrm>
        </p:spPr>
        <p:txBody>
          <a:bodyPr>
            <a:normAutofit/>
          </a:bodyPr>
          <a:lstStyle/>
          <a:p>
            <a:r>
              <a:rPr lang="en-GB" dirty="0"/>
              <a:t>Administrative fines</a:t>
            </a:r>
          </a:p>
        </p:txBody>
      </p:sp>
      <p:pic>
        <p:nvPicPr>
          <p:cNvPr id="2050" name="Picture 2" descr="The How and Why of Levying Fines - Canadian Condominium Institute - North  Alberta Chapter">
            <a:extLst>
              <a:ext uri="{FF2B5EF4-FFF2-40B4-BE49-F238E27FC236}">
                <a16:creationId xmlns:a16="http://schemas.microsoft.com/office/drawing/2014/main" id="{506A8663-6BB5-4AC7-ABB9-3456F7A2D49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72064" y="2279581"/>
            <a:ext cx="4593715" cy="2296857"/>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AD0AD942-ABDF-45D7-AA3F-5B01BD93309C}"/>
              </a:ext>
            </a:extLst>
          </p:cNvPr>
          <p:cNvSpPr>
            <a:spLocks noGrp="1"/>
          </p:cNvSpPr>
          <p:nvPr>
            <p:ph idx="1"/>
          </p:nvPr>
        </p:nvSpPr>
        <p:spPr>
          <a:xfrm>
            <a:off x="6106703" y="2057400"/>
            <a:ext cx="5364444" cy="4038600"/>
          </a:xfrm>
        </p:spPr>
        <p:txBody>
          <a:bodyPr>
            <a:normAutofit/>
          </a:bodyPr>
          <a:lstStyle/>
          <a:p>
            <a:r>
              <a:rPr lang="en-GB" sz="1200"/>
              <a:t>Obligations under article 17(6) of the National Interest (Enabling Powers) Act</a:t>
            </a:r>
          </a:p>
          <a:p>
            <a:pPr rtl="0"/>
            <a:r>
              <a:rPr lang="en-GB" sz="1200" i="1">
                <a:effectLst/>
                <a:latin typeface="Times New Roman" panose="02020603050405020304" pitchFamily="18" charset="0"/>
              </a:rPr>
              <a:t>(6) Any legal or natural person conducting a relevant activity or relevant financial business as defined in the Prevention of Money Laundering and Funding of Terrorism Regulations shall be required to: </a:t>
            </a:r>
          </a:p>
          <a:p>
            <a:pPr rtl="0"/>
            <a:r>
              <a:rPr lang="en-GB" sz="1200" i="1">
                <a:effectLst/>
                <a:latin typeface="Times New Roman" panose="02020603050405020304" pitchFamily="18" charset="0"/>
              </a:rPr>
              <a:t>(a) regularly check the list of designations by the United Nations, the European Union, and the Board, and to screen their client databases against those lists on a regular basis and immediately after a change to any of these lists occurs; </a:t>
            </a:r>
          </a:p>
          <a:p>
            <a:pPr rtl="0"/>
            <a:r>
              <a:rPr lang="en-GB" sz="1200" i="1">
                <a:effectLst/>
                <a:latin typeface="Times New Roman" panose="02020603050405020304" pitchFamily="18" charset="0"/>
              </a:rPr>
              <a:t>(b) have in place and effectively implement internal controls and procedures to ensure compliance with the obligations arising from this Act and any relevant United Nations or European Union Resolutions or regulations; and</a:t>
            </a:r>
          </a:p>
          <a:p>
            <a:pPr rtl="0"/>
            <a:r>
              <a:rPr lang="en-GB" sz="1200" i="1">
                <a:effectLst/>
                <a:latin typeface="Times New Roman" panose="02020603050405020304" pitchFamily="18" charset="0"/>
              </a:rPr>
              <a:t>(c) immediately notify the Board in case targeted property is identified, and of the actions taken in relation to such property in compliance with the requirements under this</a:t>
            </a:r>
            <a:endParaRPr lang="en-GB" sz="1200" i="1">
              <a:effectLst/>
            </a:endParaRPr>
          </a:p>
          <a:p>
            <a:br>
              <a:rPr lang="en-GB" sz="1200" b="0" i="0">
                <a:effectLst/>
                <a:latin typeface="Arial" panose="020B0604020202020204" pitchFamily="34" charset="0"/>
              </a:rPr>
            </a:br>
            <a:endParaRPr lang="en-GB" sz="1200"/>
          </a:p>
        </p:txBody>
      </p:sp>
    </p:spTree>
    <p:extLst>
      <p:ext uri="{BB962C8B-B14F-4D97-AF65-F5344CB8AC3E}">
        <p14:creationId xmlns:p14="http://schemas.microsoft.com/office/powerpoint/2010/main" val="16703758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A0DD5-5D07-4F0D-9E27-231768828290}"/>
              </a:ext>
            </a:extLst>
          </p:cNvPr>
          <p:cNvSpPr>
            <a:spLocks noGrp="1"/>
          </p:cNvSpPr>
          <p:nvPr>
            <p:ph type="title"/>
          </p:nvPr>
        </p:nvSpPr>
        <p:spPr>
          <a:xfrm>
            <a:off x="1143000" y="609600"/>
            <a:ext cx="9875520" cy="1356360"/>
          </a:xfrm>
        </p:spPr>
        <p:txBody>
          <a:bodyPr>
            <a:normAutofit/>
          </a:bodyPr>
          <a:lstStyle/>
          <a:p>
            <a:r>
              <a:rPr lang="en-GB"/>
              <a:t>What can we do?</a:t>
            </a:r>
          </a:p>
        </p:txBody>
      </p:sp>
      <p:sp>
        <p:nvSpPr>
          <p:cNvPr id="9" name="Content Placeholder 8">
            <a:extLst>
              <a:ext uri="{FF2B5EF4-FFF2-40B4-BE49-F238E27FC236}">
                <a16:creationId xmlns:a16="http://schemas.microsoft.com/office/drawing/2014/main" id="{71B2D406-90CC-4A74-9CC7-149EDD032D5E}"/>
              </a:ext>
            </a:extLst>
          </p:cNvPr>
          <p:cNvSpPr>
            <a:spLocks noGrp="1"/>
          </p:cNvSpPr>
          <p:nvPr>
            <p:ph idx="1"/>
          </p:nvPr>
        </p:nvSpPr>
        <p:spPr>
          <a:xfrm>
            <a:off x="1143000" y="2057400"/>
            <a:ext cx="6693061" cy="4038600"/>
          </a:xfrm>
        </p:spPr>
        <p:txBody>
          <a:bodyPr>
            <a:normAutofit lnSpcReduction="10000"/>
          </a:bodyPr>
          <a:lstStyle/>
          <a:p>
            <a:r>
              <a:rPr lang="en-US" dirty="0"/>
              <a:t>Be vigilant.</a:t>
            </a:r>
          </a:p>
          <a:p>
            <a:r>
              <a:rPr lang="en-US" dirty="0"/>
              <a:t>Know your sanctions</a:t>
            </a:r>
          </a:p>
          <a:p>
            <a:r>
              <a:rPr lang="en-US" dirty="0"/>
              <a:t>View transactions with the perspective of  sanctions in mind.</a:t>
            </a:r>
          </a:p>
          <a:p>
            <a:r>
              <a:rPr lang="en-US" dirty="0"/>
              <a:t>Red flags?</a:t>
            </a:r>
          </a:p>
          <a:p>
            <a:r>
              <a:rPr lang="en-US" dirty="0"/>
              <a:t>Know your customer.</a:t>
            </a:r>
          </a:p>
          <a:p>
            <a:r>
              <a:rPr lang="en-US" dirty="0"/>
              <a:t>Use screening tools if your risks are high.</a:t>
            </a:r>
          </a:p>
          <a:p>
            <a:r>
              <a:rPr lang="en-US" dirty="0"/>
              <a:t>Be aware of adverse media </a:t>
            </a:r>
          </a:p>
          <a:p>
            <a:r>
              <a:rPr lang="en-US" dirty="0"/>
              <a:t>Report your suspicions to the Sanctions Monitoring Board.</a:t>
            </a:r>
          </a:p>
        </p:txBody>
      </p:sp>
      <p:pic>
        <p:nvPicPr>
          <p:cNvPr id="5" name="Content Placeholder 4" descr="Diagram&#10;&#10;Description automatically generated">
            <a:extLst>
              <a:ext uri="{FF2B5EF4-FFF2-40B4-BE49-F238E27FC236}">
                <a16:creationId xmlns:a16="http://schemas.microsoft.com/office/drawing/2014/main" id="{4459D072-C63F-4CC7-B8F4-4D31FFF37BBA}"/>
              </a:ext>
            </a:extLst>
          </p:cNvPr>
          <p:cNvPicPr>
            <a:picLocks noChangeAspect="1"/>
          </p:cNvPicPr>
          <p:nvPr/>
        </p:nvPicPr>
        <p:blipFill rotWithShape="1">
          <a:blip r:embed="rId2">
            <a:extLst>
              <a:ext uri="{28A0092B-C50C-407E-A947-70E740481C1C}">
                <a14:useLocalDpi xmlns:a14="http://schemas.microsoft.com/office/drawing/2010/main" val="0"/>
              </a:ext>
            </a:extLst>
          </a:blip>
          <a:srcRect l="25299" r="22858"/>
          <a:stretch/>
        </p:blipFill>
        <p:spPr>
          <a:xfrm>
            <a:off x="8080881" y="2093789"/>
            <a:ext cx="2896569" cy="3519934"/>
          </a:xfrm>
          <a:prstGeom prst="rect">
            <a:avLst/>
          </a:prstGeom>
        </p:spPr>
      </p:pic>
    </p:spTree>
    <p:extLst>
      <p:ext uri="{BB962C8B-B14F-4D97-AF65-F5344CB8AC3E}">
        <p14:creationId xmlns:p14="http://schemas.microsoft.com/office/powerpoint/2010/main" val="9792047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056" name="Rectangle 74">
            <a:extLst>
              <a:ext uri="{FF2B5EF4-FFF2-40B4-BE49-F238E27FC236}">
                <a16:creationId xmlns:a16="http://schemas.microsoft.com/office/drawing/2014/main" id="{DA93081D-985B-459F-932C-0B0C8B95D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2D44C87A-09C0-4C7A-867F-522FC3707324}"/>
              </a:ext>
            </a:extLst>
          </p:cNvPr>
          <p:cNvSpPr>
            <a:spLocks noGrp="1"/>
          </p:cNvSpPr>
          <p:nvPr>
            <p:ph type="title"/>
          </p:nvPr>
        </p:nvSpPr>
        <p:spPr>
          <a:xfrm>
            <a:off x="6106704" y="609600"/>
            <a:ext cx="5364444" cy="1356360"/>
          </a:xfrm>
        </p:spPr>
        <p:txBody>
          <a:bodyPr>
            <a:normAutofit/>
          </a:bodyPr>
          <a:lstStyle/>
          <a:p>
            <a:r>
              <a:rPr lang="en-GB"/>
              <a:t>The Use of Sanctions</a:t>
            </a:r>
            <a:endParaRPr lang="en-GB" dirty="0"/>
          </a:p>
        </p:txBody>
      </p:sp>
      <p:pic>
        <p:nvPicPr>
          <p:cNvPr id="2054" name="Picture 6" descr="When al-Qaida brought terror to East Africa | Africa | DW | 06.08.2018">
            <a:extLst>
              <a:ext uri="{FF2B5EF4-FFF2-40B4-BE49-F238E27FC236}">
                <a16:creationId xmlns:a16="http://schemas.microsoft.com/office/drawing/2014/main" id="{5339B8B8-17EA-4B4A-9F71-BB4B06C038E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654" r="17820" b="-4"/>
          <a:stretch/>
        </p:blipFill>
        <p:spPr bwMode="auto">
          <a:xfrm>
            <a:off x="697031" y="728472"/>
            <a:ext cx="2370794" cy="274825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Misappropriation of Assets in Business Can Land You In Prison">
            <a:extLst>
              <a:ext uri="{FF2B5EF4-FFF2-40B4-BE49-F238E27FC236}">
                <a16:creationId xmlns:a16="http://schemas.microsoft.com/office/drawing/2014/main" id="{8DA568A1-3F3D-4D75-A6EC-78A3E9B765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483" r="19104" b="-1"/>
          <a:stretch/>
        </p:blipFill>
        <p:spPr bwMode="auto">
          <a:xfrm>
            <a:off x="3240760" y="728472"/>
            <a:ext cx="2363810" cy="274825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roliferation Financing | ContineoFRS">
            <a:extLst>
              <a:ext uri="{FF2B5EF4-FFF2-40B4-BE49-F238E27FC236}">
                <a16:creationId xmlns:a16="http://schemas.microsoft.com/office/drawing/2014/main" id="{3394793C-04AC-4354-A426-8A3EE30C675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48" r="2" b="2"/>
          <a:stretch/>
        </p:blipFill>
        <p:spPr bwMode="auto">
          <a:xfrm>
            <a:off x="697031" y="3635821"/>
            <a:ext cx="4878269" cy="2519537"/>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84BEC294-2219-4923-B5F3-7A50291FB83B}"/>
              </a:ext>
            </a:extLst>
          </p:cNvPr>
          <p:cNvSpPr>
            <a:spLocks noGrp="1"/>
          </p:cNvSpPr>
          <p:nvPr>
            <p:ph idx="1"/>
          </p:nvPr>
        </p:nvSpPr>
        <p:spPr>
          <a:xfrm>
            <a:off x="6106703" y="2057400"/>
            <a:ext cx="5364444" cy="4038600"/>
          </a:xfrm>
        </p:spPr>
        <p:txBody>
          <a:bodyPr>
            <a:normAutofit/>
          </a:bodyPr>
          <a:lstStyle/>
          <a:p>
            <a:endParaRPr lang="en-GB" sz="2000" dirty="0"/>
          </a:p>
          <a:p>
            <a:endParaRPr lang="en-GB" sz="2000" dirty="0"/>
          </a:p>
          <a:p>
            <a:r>
              <a:rPr lang="en-GB" sz="2000" dirty="0"/>
              <a:t>To reduce a State’s ability to use violence against another State or against its own people</a:t>
            </a:r>
          </a:p>
          <a:p>
            <a:r>
              <a:rPr lang="en-GB" sz="2000" dirty="0"/>
              <a:t>To freeze assets believed to have been misappropriated from the State.</a:t>
            </a:r>
          </a:p>
          <a:p>
            <a:r>
              <a:rPr lang="en-GB" sz="2000" dirty="0"/>
              <a:t>To prevent a country from having the funds to purchase weapons of mass destruction.</a:t>
            </a:r>
          </a:p>
          <a:p>
            <a:r>
              <a:rPr lang="en-GB" sz="2000" dirty="0"/>
              <a:t>To prevent terrorist organisations or terrorist individuals from amassing funding to be use in acts of terror.</a:t>
            </a:r>
          </a:p>
        </p:txBody>
      </p:sp>
    </p:spTree>
    <p:extLst>
      <p:ext uri="{BB962C8B-B14F-4D97-AF65-F5344CB8AC3E}">
        <p14:creationId xmlns:p14="http://schemas.microsoft.com/office/powerpoint/2010/main" val="34703861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9875520" cy="1356360"/>
          </a:xfrm>
        </p:spPr>
        <p:txBody>
          <a:bodyPr>
            <a:normAutofit/>
          </a:bodyPr>
          <a:lstStyle/>
          <a:p>
            <a:br>
              <a:rPr lang="en-GB" dirty="0">
                <a:effectLst>
                  <a:outerShdw blurRad="38100" dist="38100" dir="2700000" algn="tl">
                    <a:srgbClr val="000000">
                      <a:alpha val="43137"/>
                    </a:srgbClr>
                  </a:outerShdw>
                </a:effectLst>
              </a:rPr>
            </a:br>
            <a:endParaRPr lang="en-GB" dirty="0"/>
          </a:p>
        </p:txBody>
      </p:sp>
      <p:sp>
        <p:nvSpPr>
          <p:cNvPr id="5" name="Content Placeholder 4">
            <a:extLst>
              <a:ext uri="{FF2B5EF4-FFF2-40B4-BE49-F238E27FC236}">
                <a16:creationId xmlns:a16="http://schemas.microsoft.com/office/drawing/2014/main" id="{D040D5B1-A6F8-4C86-9378-68F3A12668ED}"/>
              </a:ext>
            </a:extLst>
          </p:cNvPr>
          <p:cNvSpPr>
            <a:spLocks noGrp="1"/>
          </p:cNvSpPr>
          <p:nvPr>
            <p:ph idx="1"/>
          </p:nvPr>
        </p:nvSpPr>
        <p:spPr>
          <a:xfrm>
            <a:off x="1764632" y="3898232"/>
            <a:ext cx="9251239" cy="2197768"/>
          </a:xfrm>
        </p:spPr>
        <p:txBody>
          <a:bodyPr/>
          <a:lstStyle/>
          <a:p>
            <a:pPr marL="45720" indent="0" algn="ctr">
              <a:buNone/>
            </a:pPr>
            <a:r>
              <a:rPr lang="en-GB" sz="2500" dirty="0"/>
              <a:t>The Sanctions Monitoring Board may be contacted on </a:t>
            </a:r>
            <a:r>
              <a:rPr lang="en-GB" sz="2500" dirty="0">
                <a:hlinkClick r:id="rId3">
                  <a:extLst>
                    <a:ext uri="{A12FA001-AC4F-418D-AE19-62706E023703}">
                      <ahyp:hlinkClr xmlns:ahyp="http://schemas.microsoft.com/office/drawing/2018/hyperlinkcolor" val="tx"/>
                    </a:ext>
                  </a:extLst>
                </a:hlinkClick>
              </a:rPr>
              <a:t>sanctions.mfea@gov.mt</a:t>
            </a:r>
            <a:endParaRPr lang="en-GB" sz="2500" dirty="0"/>
          </a:p>
          <a:p>
            <a:endParaRPr lang="en-GB" dirty="0"/>
          </a:p>
        </p:txBody>
      </p:sp>
      <p:pic>
        <p:nvPicPr>
          <p:cNvPr id="7" name="Picture 6" descr="A picture containing logo&#10;&#10;Description automatically generated">
            <a:extLst>
              <a:ext uri="{FF2B5EF4-FFF2-40B4-BE49-F238E27FC236}">
                <a16:creationId xmlns:a16="http://schemas.microsoft.com/office/drawing/2014/main" id="{9AE79E92-FF88-4264-92C0-EC9CEC1E3AA3}"/>
              </a:ext>
            </a:extLst>
          </p:cNvPr>
          <p:cNvPicPr>
            <a:picLocks noChangeAspect="1"/>
          </p:cNvPicPr>
          <p:nvPr/>
        </p:nvPicPr>
        <p:blipFill>
          <a:blip r:embed="rId4"/>
          <a:stretch>
            <a:fillRect/>
          </a:stretch>
        </p:blipFill>
        <p:spPr>
          <a:xfrm>
            <a:off x="4362450" y="1352617"/>
            <a:ext cx="5124450" cy="1946843"/>
          </a:xfrm>
          <a:prstGeom prst="rect">
            <a:avLst/>
          </a:prstGeom>
        </p:spPr>
      </p:pic>
    </p:spTree>
    <p:extLst>
      <p:ext uri="{BB962C8B-B14F-4D97-AF65-F5344CB8AC3E}">
        <p14:creationId xmlns:p14="http://schemas.microsoft.com/office/powerpoint/2010/main" val="6377555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E3DC42C2-6B58-404C-B339-2C72808A5B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441783" y="609600"/>
            <a:ext cx="6693061" cy="1356360"/>
          </a:xfrm>
        </p:spPr>
        <p:txBody>
          <a:bodyPr>
            <a:normAutofit/>
          </a:bodyPr>
          <a:lstStyle/>
          <a:p>
            <a:r>
              <a:rPr lang="mt-MT">
                <a:solidFill>
                  <a:srgbClr val="FFFFFF"/>
                </a:solidFill>
              </a:rPr>
              <a:t>SANCTIONS</a:t>
            </a:r>
            <a:endParaRPr lang="en-GB">
              <a:solidFill>
                <a:srgbClr val="FFFFFF"/>
              </a:solidFill>
            </a:endParaRPr>
          </a:p>
        </p:txBody>
      </p:sp>
      <p:pic>
        <p:nvPicPr>
          <p:cNvPr id="5" name="Picture 4" descr="A group of people in a room&#10;&#10;Description automatically generated with low confidence">
            <a:extLst>
              <a:ext uri="{FF2B5EF4-FFF2-40B4-BE49-F238E27FC236}">
                <a16:creationId xmlns:a16="http://schemas.microsoft.com/office/drawing/2014/main" id="{2DD43861-E6F1-4CDF-A887-43A854B95C76}"/>
              </a:ext>
            </a:extLst>
          </p:cNvPr>
          <p:cNvPicPr>
            <a:picLocks noChangeAspect="1"/>
          </p:cNvPicPr>
          <p:nvPr/>
        </p:nvPicPr>
        <p:blipFill rotWithShape="1">
          <a:blip r:embed="rId3"/>
          <a:srcRect l="36663" r="37464" b="-1"/>
          <a:stretch/>
        </p:blipFill>
        <p:spPr>
          <a:xfrm>
            <a:off x="232861" y="243840"/>
            <a:ext cx="3646837" cy="6377939"/>
          </a:xfrm>
          <a:prstGeom prst="rect">
            <a:avLst/>
          </a:prstGeom>
        </p:spPr>
      </p:pic>
      <p:sp>
        <p:nvSpPr>
          <p:cNvPr id="3" name="Content Placeholder 2"/>
          <p:cNvSpPr>
            <a:spLocks noGrp="1"/>
          </p:cNvSpPr>
          <p:nvPr>
            <p:ph idx="1"/>
          </p:nvPr>
        </p:nvSpPr>
        <p:spPr>
          <a:xfrm>
            <a:off x="4441783" y="2057400"/>
            <a:ext cx="6693061" cy="4038600"/>
          </a:xfrm>
        </p:spPr>
        <p:txBody>
          <a:bodyPr>
            <a:normAutofit/>
          </a:bodyPr>
          <a:lstStyle/>
          <a:p>
            <a:pPr marL="0" indent="0">
              <a:buNone/>
            </a:pPr>
            <a:r>
              <a:rPr lang="en-GB" sz="1500" b="1" dirty="0">
                <a:solidFill>
                  <a:srgbClr val="FFFFFF"/>
                </a:solidFill>
              </a:rPr>
              <a:t>UN Sanctions Regimes</a:t>
            </a:r>
          </a:p>
          <a:p>
            <a:r>
              <a:rPr lang="en-GB" sz="1500" dirty="0">
                <a:solidFill>
                  <a:srgbClr val="FFFFFF"/>
                </a:solidFill>
              </a:rPr>
              <a:t>Afghanistan, Central African Republic, Democratic Republic of Congo, Guinea-</a:t>
            </a:r>
            <a:r>
              <a:rPr lang="en-GB" sz="1500" dirty="0" err="1">
                <a:solidFill>
                  <a:srgbClr val="FFFFFF"/>
                </a:solidFill>
              </a:rPr>
              <a:t>Bisseau</a:t>
            </a:r>
            <a:r>
              <a:rPr lang="en-GB" sz="1500" dirty="0">
                <a:solidFill>
                  <a:srgbClr val="FFFFFF"/>
                </a:solidFill>
              </a:rPr>
              <a:t>, Iran, Iraq, Lebanon, Libya, Mali, North Korea, Somalia, South Sudan, Sudan, and Yemen.</a:t>
            </a:r>
          </a:p>
          <a:p>
            <a:endParaRPr lang="en-GB" sz="1500" dirty="0">
              <a:solidFill>
                <a:srgbClr val="FFFFFF"/>
              </a:solidFill>
            </a:endParaRPr>
          </a:p>
          <a:p>
            <a:pPr marL="0" indent="0">
              <a:buNone/>
            </a:pPr>
            <a:r>
              <a:rPr lang="en-GB" sz="1500" b="1" dirty="0">
                <a:solidFill>
                  <a:srgbClr val="FFFFFF"/>
                </a:solidFill>
              </a:rPr>
              <a:t>Sanctions regimes imposed only by the EU </a:t>
            </a:r>
            <a:endParaRPr lang="en-GB" sz="1500" dirty="0">
              <a:solidFill>
                <a:srgbClr val="FFFFFF"/>
              </a:solidFill>
            </a:endParaRPr>
          </a:p>
          <a:p>
            <a:r>
              <a:rPr lang="en-GB" sz="1500" dirty="0">
                <a:solidFill>
                  <a:srgbClr val="FFFFFF"/>
                </a:solidFill>
              </a:rPr>
              <a:t>Belarus, Bosnia and Herzegovina, Burundi, China, Egypt, Guinea, Haiti, Maldives, Moldova, Montenegro, Myanmar/Burma, Russia, Nicaragua, Serbia, Syria, Tunisia, Turkey, Ukraine, United States, Venezuela and Zimbabwe.</a:t>
            </a:r>
          </a:p>
          <a:p>
            <a:endParaRPr lang="en-GB" sz="1500" dirty="0">
              <a:solidFill>
                <a:srgbClr val="FFFFFF"/>
              </a:solidFill>
            </a:endParaRPr>
          </a:p>
          <a:p>
            <a:r>
              <a:rPr lang="en-GB" sz="1500" b="1" dirty="0">
                <a:solidFill>
                  <a:srgbClr val="FFFFFF"/>
                </a:solidFill>
              </a:rPr>
              <a:t>Horizontal Regimes imposed by the UN/EU</a:t>
            </a:r>
            <a:r>
              <a:rPr lang="en-GB" sz="1500" dirty="0">
                <a:solidFill>
                  <a:srgbClr val="FFFFFF"/>
                </a:solidFill>
              </a:rPr>
              <a:t>: Chemical Weapons Regime, Cyberattacks, Terrorism and Human Rights.</a:t>
            </a:r>
          </a:p>
          <a:p>
            <a:pPr marL="0" indent="0">
              <a:buNone/>
            </a:pPr>
            <a:endParaRPr lang="en-GB" sz="1500" dirty="0">
              <a:solidFill>
                <a:srgbClr val="FFFFFF"/>
              </a:solidFill>
            </a:endParaRPr>
          </a:p>
        </p:txBody>
      </p:sp>
      <p:sp>
        <p:nvSpPr>
          <p:cNvPr id="12" name="Rectangle 11">
            <a:extLst>
              <a:ext uri="{FF2B5EF4-FFF2-40B4-BE49-F238E27FC236}">
                <a16:creationId xmlns:a16="http://schemas.microsoft.com/office/drawing/2014/main" id="{FCF82941-5589-49BF-B6B1-76122B2D0E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3840"/>
            <a:ext cx="11724640" cy="6377939"/>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8051833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41783" y="609600"/>
            <a:ext cx="6693061" cy="1356360"/>
          </a:xfrm>
        </p:spPr>
        <p:txBody>
          <a:bodyPr>
            <a:normAutofit/>
          </a:bodyPr>
          <a:lstStyle/>
          <a:p>
            <a:r>
              <a:rPr lang="en-GB"/>
              <a:t>SANCTIONS</a:t>
            </a:r>
          </a:p>
        </p:txBody>
      </p:sp>
      <p:pic>
        <p:nvPicPr>
          <p:cNvPr id="6" name="Picture 5" descr="A picture containing blue, chair, seat&#10;&#10;Description automatically generated">
            <a:extLst>
              <a:ext uri="{FF2B5EF4-FFF2-40B4-BE49-F238E27FC236}">
                <a16:creationId xmlns:a16="http://schemas.microsoft.com/office/drawing/2014/main" id="{EC94BF22-E928-4833-BF0D-6131B66A1A19}"/>
              </a:ext>
            </a:extLst>
          </p:cNvPr>
          <p:cNvPicPr>
            <a:picLocks noChangeAspect="1"/>
          </p:cNvPicPr>
          <p:nvPr/>
        </p:nvPicPr>
        <p:blipFill rotWithShape="1">
          <a:blip r:embed="rId3"/>
          <a:srcRect l="41766" r="25499" b="-1"/>
          <a:stretch/>
        </p:blipFill>
        <p:spPr>
          <a:xfrm>
            <a:off x="223336" y="243840"/>
            <a:ext cx="3646837" cy="6377939"/>
          </a:xfrm>
          <a:prstGeom prst="rect">
            <a:avLst/>
          </a:prstGeom>
        </p:spPr>
      </p:pic>
      <p:sp>
        <p:nvSpPr>
          <p:cNvPr id="7" name="Content Placeholder 2"/>
          <p:cNvSpPr>
            <a:spLocks noGrp="1"/>
          </p:cNvSpPr>
          <p:nvPr>
            <p:ph idx="1"/>
          </p:nvPr>
        </p:nvSpPr>
        <p:spPr>
          <a:xfrm>
            <a:off x="4441783" y="2057400"/>
            <a:ext cx="6693061" cy="4038600"/>
          </a:xfrm>
        </p:spPr>
        <p:txBody>
          <a:bodyPr>
            <a:normAutofit/>
          </a:bodyPr>
          <a:lstStyle/>
          <a:p>
            <a:r>
              <a:rPr lang="en-GB" sz="1400"/>
              <a:t>EU Sanctions Map </a:t>
            </a:r>
            <a:r>
              <a:rPr lang="en-GB" sz="1400">
                <a:hlinkClick r:id="rId4"/>
              </a:rPr>
              <a:t>https://www.sanctionsmap.eu/#/main</a:t>
            </a:r>
            <a:endParaRPr lang="en-GB" sz="1400"/>
          </a:p>
          <a:p>
            <a:endParaRPr lang="mt-MT" sz="1400"/>
          </a:p>
          <a:p>
            <a:r>
              <a:rPr lang="en-GB" sz="1400"/>
              <a:t>Consolidated lists are available online:</a:t>
            </a:r>
          </a:p>
          <a:p>
            <a:r>
              <a:rPr lang="en-GB" sz="1400"/>
              <a:t>UN sanctions </a:t>
            </a:r>
            <a:r>
              <a:rPr lang="en-GB" sz="1400">
                <a:hlinkClick r:id="rId5"/>
              </a:rPr>
              <a:t>https://www.un.org/sc/suborg/en/sanctions/un-sc-consolidated-list</a:t>
            </a:r>
            <a:endParaRPr lang="mt-MT" sz="1400"/>
          </a:p>
          <a:p>
            <a:endParaRPr lang="en-GB" sz="1400"/>
          </a:p>
          <a:p>
            <a:r>
              <a:rPr lang="en-GB" sz="1400"/>
              <a:t>EU Sanctions</a:t>
            </a:r>
            <a:endParaRPr lang="mt-MT" sz="1400"/>
          </a:p>
          <a:p>
            <a:r>
              <a:rPr lang="en-GB" sz="1400">
                <a:hlinkClick r:id="rId6"/>
              </a:rPr>
              <a:t>https://eeas.europa.eu/topics/common-foreign-security-policy-cfsp/8442/consolidated-list-sanctions_en</a:t>
            </a:r>
            <a:endParaRPr lang="en-GB" sz="1400"/>
          </a:p>
          <a:p>
            <a:r>
              <a:rPr lang="en-GB" sz="1400"/>
              <a:t>Press Releases.</a:t>
            </a:r>
            <a:endParaRPr lang="mt-MT" sz="1400"/>
          </a:p>
          <a:p>
            <a:endParaRPr lang="en-GB" sz="1400"/>
          </a:p>
          <a:p>
            <a:r>
              <a:rPr lang="en-GB" sz="1400"/>
              <a:t>National Sanctions – </a:t>
            </a:r>
            <a:r>
              <a:rPr lang="en-GB" sz="1400">
                <a:hlinkClick r:id="rId7"/>
              </a:rPr>
              <a:t>https://foreignaffairs.gov.mt/smb</a:t>
            </a:r>
            <a:endParaRPr lang="en-GB" sz="1400"/>
          </a:p>
          <a:p>
            <a:endParaRPr lang="en-GB" sz="1400"/>
          </a:p>
        </p:txBody>
      </p:sp>
    </p:spTree>
    <p:extLst>
      <p:ext uri="{BB962C8B-B14F-4D97-AF65-F5344CB8AC3E}">
        <p14:creationId xmlns:p14="http://schemas.microsoft.com/office/powerpoint/2010/main" val="17401763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1272" name="Rectangle 70">
            <a:extLst>
              <a:ext uri="{FF2B5EF4-FFF2-40B4-BE49-F238E27FC236}">
                <a16:creationId xmlns:a16="http://schemas.microsoft.com/office/drawing/2014/main" id="{809C0BCD-BEE9-423F-A51C-BCCD8E5EAA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1273" name="Rectangle 72">
            <a:extLst>
              <a:ext uri="{FF2B5EF4-FFF2-40B4-BE49-F238E27FC236}">
                <a16:creationId xmlns:a16="http://schemas.microsoft.com/office/drawing/2014/main" id="{9998D094-42B2-42BA-AA14-E8FBE073A5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cxnSp>
        <p:nvCxnSpPr>
          <p:cNvPr id="11274" name="Straight Connector 74">
            <a:extLst>
              <a:ext uri="{FF2B5EF4-FFF2-40B4-BE49-F238E27FC236}">
                <a16:creationId xmlns:a16="http://schemas.microsoft.com/office/drawing/2014/main" id="{8465D64B-59F4-4BDC-B833-A17EF1E046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1275" name="Straight Connector 76">
            <a:extLst>
              <a:ext uri="{FF2B5EF4-FFF2-40B4-BE49-F238E27FC236}">
                <a16:creationId xmlns:a16="http://schemas.microsoft.com/office/drawing/2014/main" id="{63FED537-3AF1-4C36-9904-77B6A54D27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5462458"/>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1DFAD49-0646-4C96-AF8D-76AD9C8AB074}"/>
              </a:ext>
            </a:extLst>
          </p:cNvPr>
          <p:cNvSpPr>
            <a:spLocks noGrp="1"/>
          </p:cNvSpPr>
          <p:nvPr>
            <p:ph type="title"/>
          </p:nvPr>
        </p:nvSpPr>
        <p:spPr>
          <a:xfrm>
            <a:off x="1109980" y="4208424"/>
            <a:ext cx="9966960" cy="1325880"/>
          </a:xfrm>
        </p:spPr>
        <p:txBody>
          <a:bodyPr vert="horz" lIns="91440" tIns="45720" rIns="91440" bIns="45720" rtlCol="0" anchor="b">
            <a:normAutofit/>
          </a:bodyPr>
          <a:lstStyle/>
          <a:p>
            <a:pPr algn="ctr">
              <a:lnSpc>
                <a:spcPct val="85000"/>
              </a:lnSpc>
            </a:pPr>
            <a:r>
              <a:rPr lang="en-US" sz="4600" b="1" cap="all">
                <a:solidFill>
                  <a:srgbClr val="FFFFFF"/>
                </a:solidFill>
              </a:rPr>
              <a:t>Sanctions regimes of other countries</a:t>
            </a:r>
          </a:p>
        </p:txBody>
      </p:sp>
      <p:pic>
        <p:nvPicPr>
          <p:cNvPr id="11266" name="Picture 2" descr="Preventing Financial Sanctions Penalties">
            <a:extLst>
              <a:ext uri="{FF2B5EF4-FFF2-40B4-BE49-F238E27FC236}">
                <a16:creationId xmlns:a16="http://schemas.microsoft.com/office/drawing/2014/main" id="{9F1F4C49-418D-426A-A79C-A7F33682C17C}"/>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25193" r="1" b="13254"/>
          <a:stretch/>
        </p:blipFill>
        <p:spPr bwMode="auto">
          <a:xfrm>
            <a:off x="243840" y="256540"/>
            <a:ext cx="11704320" cy="3764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54604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D32EB-1F76-4AD1-A20A-574605A8A16E}"/>
              </a:ext>
            </a:extLst>
          </p:cNvPr>
          <p:cNvSpPr>
            <a:spLocks noGrp="1"/>
          </p:cNvSpPr>
          <p:nvPr>
            <p:ph type="title"/>
          </p:nvPr>
        </p:nvSpPr>
        <p:spPr>
          <a:xfrm>
            <a:off x="1143001" y="1070335"/>
            <a:ext cx="5199926" cy="1443269"/>
          </a:xfrm>
        </p:spPr>
        <p:txBody>
          <a:bodyPr>
            <a:normAutofit/>
          </a:bodyPr>
          <a:lstStyle/>
          <a:p>
            <a:r>
              <a:rPr lang="en-GB" sz="4000"/>
              <a:t>Malta’s Risks</a:t>
            </a:r>
          </a:p>
        </p:txBody>
      </p:sp>
      <p:sp>
        <p:nvSpPr>
          <p:cNvPr id="3" name="Content Placeholder 2">
            <a:extLst>
              <a:ext uri="{FF2B5EF4-FFF2-40B4-BE49-F238E27FC236}">
                <a16:creationId xmlns:a16="http://schemas.microsoft.com/office/drawing/2014/main" id="{93DE558E-ED6C-4FEF-9CCF-AD91B0D326D0}"/>
              </a:ext>
            </a:extLst>
          </p:cNvPr>
          <p:cNvSpPr>
            <a:spLocks noGrp="1"/>
          </p:cNvSpPr>
          <p:nvPr>
            <p:ph idx="1"/>
          </p:nvPr>
        </p:nvSpPr>
        <p:spPr>
          <a:xfrm>
            <a:off x="1143002" y="2546430"/>
            <a:ext cx="5084178" cy="3549570"/>
          </a:xfrm>
        </p:spPr>
        <p:txBody>
          <a:bodyPr>
            <a:normAutofit/>
          </a:bodyPr>
          <a:lstStyle/>
          <a:p>
            <a:r>
              <a:rPr lang="en-GB" sz="1800"/>
              <a:t>Geographical Position</a:t>
            </a:r>
          </a:p>
          <a:p>
            <a:r>
              <a:rPr lang="en-GB" sz="1800"/>
              <a:t>Proximity to sanctioned countries</a:t>
            </a:r>
          </a:p>
          <a:p>
            <a:r>
              <a:rPr lang="en-GB" sz="1800"/>
              <a:t>Sizeable Company Registry and Shipping Registries</a:t>
            </a:r>
          </a:p>
          <a:p>
            <a:r>
              <a:rPr lang="en-GB" sz="1800"/>
              <a:t>Financial services sector</a:t>
            </a:r>
          </a:p>
          <a:p>
            <a:r>
              <a:rPr lang="en-GB" sz="1800"/>
              <a:t>A considerable foreign population</a:t>
            </a:r>
          </a:p>
        </p:txBody>
      </p:sp>
      <p:pic>
        <p:nvPicPr>
          <p:cNvPr id="1026" name="Picture 2" descr="79,369 Malta Stock Photos, Pictures &amp; Royalty-Free Images - iStock">
            <a:extLst>
              <a:ext uri="{FF2B5EF4-FFF2-40B4-BE49-F238E27FC236}">
                <a16:creationId xmlns:a16="http://schemas.microsoft.com/office/drawing/2014/main" id="{98905327-6C57-47E9-90EA-4F47E6F9283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306" r="19259"/>
          <a:stretch/>
        </p:blipFill>
        <p:spPr bwMode="auto">
          <a:xfrm>
            <a:off x="6636743" y="1238487"/>
            <a:ext cx="4741120" cy="4493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01078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9" name="Rectangle 78">
            <a:extLst>
              <a:ext uri="{FF2B5EF4-FFF2-40B4-BE49-F238E27FC236}">
                <a16:creationId xmlns:a16="http://schemas.microsoft.com/office/drawing/2014/main" id="{E3DC42C2-6B58-404C-B339-2C72808A5B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8548EEE-8E83-4013-9EAD-E5A41DB89302}"/>
              </a:ext>
            </a:extLst>
          </p:cNvPr>
          <p:cNvSpPr>
            <a:spLocks noGrp="1"/>
          </p:cNvSpPr>
          <p:nvPr>
            <p:ph type="title"/>
          </p:nvPr>
        </p:nvSpPr>
        <p:spPr>
          <a:xfrm>
            <a:off x="4441783" y="609600"/>
            <a:ext cx="6693061" cy="1356360"/>
          </a:xfrm>
        </p:spPr>
        <p:txBody>
          <a:bodyPr>
            <a:normAutofit/>
          </a:bodyPr>
          <a:lstStyle/>
          <a:p>
            <a:r>
              <a:rPr lang="en-GB">
                <a:solidFill>
                  <a:srgbClr val="FFFFFF"/>
                </a:solidFill>
              </a:rPr>
              <a:t>Malta’s Risks </a:t>
            </a:r>
          </a:p>
        </p:txBody>
      </p:sp>
      <p:pic>
        <p:nvPicPr>
          <p:cNvPr id="6154" name="Picture 10" descr="Shipping containers at sea, an unacknowledged drift | Surfrider Foundation  Europe">
            <a:extLst>
              <a:ext uri="{FF2B5EF4-FFF2-40B4-BE49-F238E27FC236}">
                <a16:creationId xmlns:a16="http://schemas.microsoft.com/office/drawing/2014/main" id="{4FCC2841-8D5E-4D6A-AEEF-B273F748E08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492" r="39341" b="-2"/>
          <a:stretch/>
        </p:blipFill>
        <p:spPr bwMode="auto">
          <a:xfrm>
            <a:off x="232861" y="243840"/>
            <a:ext cx="3646837" cy="637793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340B86AD-91C3-46EF-BA2C-EAC92473C8B9}"/>
              </a:ext>
            </a:extLst>
          </p:cNvPr>
          <p:cNvSpPr>
            <a:spLocks noGrp="1"/>
          </p:cNvSpPr>
          <p:nvPr>
            <p:ph idx="1"/>
          </p:nvPr>
        </p:nvSpPr>
        <p:spPr>
          <a:xfrm>
            <a:off x="4441783" y="2057400"/>
            <a:ext cx="6693061" cy="4038600"/>
          </a:xfrm>
        </p:spPr>
        <p:txBody>
          <a:bodyPr>
            <a:normAutofit/>
          </a:bodyPr>
          <a:lstStyle/>
          <a:p>
            <a:r>
              <a:rPr lang="en-GB" dirty="0">
                <a:solidFill>
                  <a:srgbClr val="FFFFFF"/>
                </a:solidFill>
                <a:latin typeface="Times New Roman" panose="02020603050405020304" pitchFamily="18" charset="0"/>
                <a:ea typeface="Calibri" panose="020F0502020204030204" pitchFamily="34" charset="0"/>
              </a:rPr>
              <a:t>Items withheld  by Customs in recent years of possible sanctions concern:  </a:t>
            </a:r>
          </a:p>
          <a:p>
            <a:pPr marL="0" indent="0">
              <a:buNone/>
            </a:pPr>
            <a:r>
              <a:rPr lang="en-GB" i="1" dirty="0">
                <a:solidFill>
                  <a:srgbClr val="FFFFFF"/>
                </a:solidFill>
                <a:latin typeface="Times New Roman" panose="02020603050405020304" pitchFamily="18" charset="0"/>
                <a:ea typeface="Calibri" panose="020F0502020204030204" pitchFamily="34" charset="0"/>
              </a:rPr>
              <a:t>Fittings and stainless steel sheets, Graphite, Base Oil, Barium Chloride, Aluminium billets, Arms, </a:t>
            </a:r>
            <a:r>
              <a:rPr lang="en-GB" i="1" dirty="0" err="1">
                <a:solidFill>
                  <a:srgbClr val="FFFFFF"/>
                </a:solidFill>
                <a:latin typeface="Times New Roman" panose="02020603050405020304" pitchFamily="18" charset="0"/>
                <a:ea typeface="Calibri" panose="020F0502020204030204" pitchFamily="34" charset="0"/>
              </a:rPr>
              <a:t>Rhibs</a:t>
            </a:r>
            <a:r>
              <a:rPr lang="en-GB" i="1" dirty="0">
                <a:solidFill>
                  <a:srgbClr val="FFFFFF"/>
                </a:solidFill>
                <a:latin typeface="Times New Roman" panose="02020603050405020304" pitchFamily="18" charset="0"/>
                <a:ea typeface="Calibri" panose="020F0502020204030204" pitchFamily="34" charset="0"/>
              </a:rPr>
              <a:t>, military truck engines.</a:t>
            </a:r>
          </a:p>
          <a:p>
            <a:pPr marL="0" indent="0">
              <a:buNone/>
            </a:pPr>
            <a:endParaRPr lang="en-GB" dirty="0">
              <a:solidFill>
                <a:srgbClr val="FFFFFF"/>
              </a:solidFill>
              <a:latin typeface="Times New Roman" panose="02020603050405020304" pitchFamily="18" charset="0"/>
              <a:ea typeface="Calibri" panose="020F0502020204030204" pitchFamily="34" charset="0"/>
            </a:endParaRPr>
          </a:p>
          <a:p>
            <a:r>
              <a:rPr lang="en-GB" dirty="0">
                <a:solidFill>
                  <a:srgbClr val="FFFFFF"/>
                </a:solidFill>
                <a:effectLst/>
                <a:latin typeface="Times New Roman" panose="02020603050405020304" pitchFamily="18" charset="0"/>
                <a:ea typeface="Calibri" panose="020F0502020204030204" pitchFamily="34" charset="0"/>
              </a:rPr>
              <a:t>Other seizures: </a:t>
            </a:r>
            <a:r>
              <a:rPr lang="en-GB" i="1" dirty="0">
                <a:solidFill>
                  <a:srgbClr val="FFFFFF"/>
                </a:solidFill>
                <a:effectLst/>
                <a:latin typeface="Times New Roman" panose="02020603050405020304" pitchFamily="18" charset="0"/>
                <a:ea typeface="Calibri" panose="020F0502020204030204" pitchFamily="34" charset="0"/>
              </a:rPr>
              <a:t>outboard and inboard motors, tramadol, telecommunication equipment and Libyan dinars</a:t>
            </a:r>
            <a:r>
              <a:rPr lang="en-GB" dirty="0">
                <a:solidFill>
                  <a:srgbClr val="FFFFFF"/>
                </a:solidFill>
                <a:effectLst/>
                <a:latin typeface="Times New Roman" panose="02020603050405020304" pitchFamily="18" charset="0"/>
                <a:ea typeface="Calibri" panose="020F0502020204030204" pitchFamily="34" charset="0"/>
              </a:rPr>
              <a:t>.</a:t>
            </a:r>
          </a:p>
          <a:p>
            <a:endParaRPr lang="en-GB" dirty="0">
              <a:solidFill>
                <a:srgbClr val="FFFFFF"/>
              </a:solidFill>
            </a:endParaRPr>
          </a:p>
        </p:txBody>
      </p:sp>
      <p:sp>
        <p:nvSpPr>
          <p:cNvPr id="81" name="Rectangle 80">
            <a:extLst>
              <a:ext uri="{FF2B5EF4-FFF2-40B4-BE49-F238E27FC236}">
                <a16:creationId xmlns:a16="http://schemas.microsoft.com/office/drawing/2014/main" id="{FCF82941-5589-49BF-B6B1-76122B2D0E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3840"/>
            <a:ext cx="11724640" cy="6377939"/>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sp>
      <p:sp>
        <p:nvSpPr>
          <p:cNvPr id="4" name="AutoShape 2" descr="What are Container Ships - History, Types And Design">
            <a:extLst>
              <a:ext uri="{FF2B5EF4-FFF2-40B4-BE49-F238E27FC236}">
                <a16:creationId xmlns:a16="http://schemas.microsoft.com/office/drawing/2014/main" id="{C8B38409-41E1-4D0A-93B7-52458BD369B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4" descr="What are Container Ships - History, Types And Design">
            <a:extLst>
              <a:ext uri="{FF2B5EF4-FFF2-40B4-BE49-F238E27FC236}">
                <a16:creationId xmlns:a16="http://schemas.microsoft.com/office/drawing/2014/main" id="{35F04660-F117-45A5-8CB1-A65DA55E24D6}"/>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6" descr="What are Container Ships - History, Types And Design">
            <a:extLst>
              <a:ext uri="{FF2B5EF4-FFF2-40B4-BE49-F238E27FC236}">
                <a16:creationId xmlns:a16="http://schemas.microsoft.com/office/drawing/2014/main" id="{6EA357D1-B967-4CC2-8AA2-C745F4FAE7D2}"/>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AutoShape 8" descr="What are Container Ships - History, Types And Design">
            <a:extLst>
              <a:ext uri="{FF2B5EF4-FFF2-40B4-BE49-F238E27FC236}">
                <a16:creationId xmlns:a16="http://schemas.microsoft.com/office/drawing/2014/main" id="{5B986021-F47D-4CA5-A10B-E10011A18915}"/>
              </a:ext>
            </a:extLst>
          </p:cNvPr>
          <p:cNvSpPr>
            <a:spLocks noChangeAspect="1" noChangeArrowheads="1"/>
          </p:cNvSpPr>
          <p:nvPr/>
        </p:nvSpPr>
        <p:spPr bwMode="auto">
          <a:xfrm>
            <a:off x="6400800" y="3733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42575430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6693061" cy="1356360"/>
          </a:xfrm>
        </p:spPr>
        <p:txBody>
          <a:bodyPr>
            <a:normAutofit/>
          </a:bodyPr>
          <a:lstStyle/>
          <a:p>
            <a:r>
              <a:rPr lang="en-GB" sz="3100"/>
              <a:t>SANCTIONS</a:t>
            </a:r>
            <a:br>
              <a:rPr lang="en-GB" sz="3100"/>
            </a:br>
            <a:r>
              <a:rPr lang="en-GB" sz="3100"/>
              <a:t>National Interest (Enabling Powers) Act</a:t>
            </a:r>
          </a:p>
        </p:txBody>
      </p:sp>
      <p:sp>
        <p:nvSpPr>
          <p:cNvPr id="3" name="Content Placeholder 2"/>
          <p:cNvSpPr>
            <a:spLocks noGrp="1"/>
          </p:cNvSpPr>
          <p:nvPr>
            <p:ph idx="1"/>
          </p:nvPr>
        </p:nvSpPr>
        <p:spPr>
          <a:xfrm>
            <a:off x="1143000" y="2057400"/>
            <a:ext cx="6693061" cy="4038600"/>
          </a:xfrm>
        </p:spPr>
        <p:txBody>
          <a:bodyPr>
            <a:normAutofit/>
          </a:bodyPr>
          <a:lstStyle/>
          <a:p>
            <a:pPr lvl="0"/>
            <a:r>
              <a:rPr lang="en-GB" dirty="0"/>
              <a:t>The 2018 amendments  to the National Interest (Enabling Powers) Act had a pivotal role in transforming the local law on sanctions: </a:t>
            </a:r>
          </a:p>
          <a:p>
            <a:pPr lvl="1"/>
            <a:r>
              <a:rPr lang="en-GB" dirty="0"/>
              <a:t>Provides for the direct applicability of UN/EU sanctions and national sanctions. </a:t>
            </a:r>
          </a:p>
          <a:p>
            <a:pPr lvl="1"/>
            <a:r>
              <a:rPr lang="en-GB" dirty="0"/>
              <a:t>Increases the penalties for breaches of sanctions.</a:t>
            </a:r>
          </a:p>
          <a:p>
            <a:pPr lvl="1"/>
            <a:r>
              <a:rPr lang="en-GB" dirty="0"/>
              <a:t>Establishes a clear procedure concerning the freezing of assets.</a:t>
            </a:r>
          </a:p>
          <a:p>
            <a:pPr lvl="1"/>
            <a:r>
              <a:rPr lang="en-GB" dirty="0"/>
              <a:t>Provides for the forfeiture of goods found to be in breach of sanctions.</a:t>
            </a:r>
          </a:p>
          <a:p>
            <a:pPr lvl="1"/>
            <a:r>
              <a:rPr lang="en-GB" dirty="0"/>
              <a:t>Places an obligation on subject persons to have systems in place.</a:t>
            </a:r>
          </a:p>
          <a:p>
            <a:endParaRPr lang="en-GB" dirty="0"/>
          </a:p>
        </p:txBody>
      </p:sp>
      <p:pic>
        <p:nvPicPr>
          <p:cNvPr id="7" name="Picture 6" descr="A picture containing text, sky, outdoor, building&#10;&#10;Description automatically generated">
            <a:extLst>
              <a:ext uri="{FF2B5EF4-FFF2-40B4-BE49-F238E27FC236}">
                <a16:creationId xmlns:a16="http://schemas.microsoft.com/office/drawing/2014/main" id="{F82ADCDD-30DF-43F8-A967-FA1A9FB04322}"/>
              </a:ext>
            </a:extLst>
          </p:cNvPr>
          <p:cNvPicPr>
            <a:picLocks noChangeAspect="1"/>
          </p:cNvPicPr>
          <p:nvPr/>
        </p:nvPicPr>
        <p:blipFill rotWithShape="1">
          <a:blip r:embed="rId3"/>
          <a:srcRect l="32121" r="35716" b="-1"/>
          <a:stretch/>
        </p:blipFill>
        <p:spPr>
          <a:xfrm>
            <a:off x="8310622" y="243840"/>
            <a:ext cx="3646837" cy="6377939"/>
          </a:xfrm>
          <a:prstGeom prst="rect">
            <a:avLst/>
          </a:prstGeom>
        </p:spPr>
      </p:pic>
    </p:spTree>
    <p:extLst>
      <p:ext uri="{BB962C8B-B14F-4D97-AF65-F5344CB8AC3E}">
        <p14:creationId xmlns:p14="http://schemas.microsoft.com/office/powerpoint/2010/main" val="3623134604"/>
      </p:ext>
    </p:extLst>
  </p:cSld>
  <p:clrMapOvr>
    <a:masterClrMapping/>
  </p:clrMapOvr>
</p:sld>
</file>

<file path=ppt/theme/theme1.xml><?xml version="1.0" encoding="utf-8"?>
<a:theme xmlns:a="http://schemas.openxmlformats.org/drawingml/2006/main" name="Basi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TM03457444[[fn=Basis]]</Template>
  <TotalTime>8261</TotalTime>
  <Words>3059</Words>
  <Application>Microsoft Office PowerPoint</Application>
  <PresentationFormat>Widescreen</PresentationFormat>
  <Paragraphs>224</Paragraphs>
  <Slides>30</Slides>
  <Notes>11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30</vt:i4>
      </vt:variant>
    </vt:vector>
  </HeadingPairs>
  <TitlesOfParts>
    <vt:vector size="40" baseType="lpstr">
      <vt:lpstr>arial</vt:lpstr>
      <vt:lpstr>arial</vt:lpstr>
      <vt:lpstr>Calibri</vt:lpstr>
      <vt:lpstr>Corbel</vt:lpstr>
      <vt:lpstr>Courier New</vt:lpstr>
      <vt:lpstr>Roboto</vt:lpstr>
      <vt:lpstr>Segoe UI</vt:lpstr>
      <vt:lpstr>Times</vt:lpstr>
      <vt:lpstr>Times New Roman</vt:lpstr>
      <vt:lpstr>Basis</vt:lpstr>
      <vt:lpstr> The Use of international sanctions and why?   </vt:lpstr>
      <vt:lpstr>SANCTIONS</vt:lpstr>
      <vt:lpstr>The Use of Sanctions</vt:lpstr>
      <vt:lpstr>SANCTIONS</vt:lpstr>
      <vt:lpstr>SANCTIONS</vt:lpstr>
      <vt:lpstr>Sanctions regimes of other countries</vt:lpstr>
      <vt:lpstr>Malta’s Risks</vt:lpstr>
      <vt:lpstr>Malta’s Risks </vt:lpstr>
      <vt:lpstr>SANCTIONS National Interest (Enabling Powers) Act</vt:lpstr>
      <vt:lpstr>The Sanctions Monitoring Board</vt:lpstr>
      <vt:lpstr>The Work of the SMB</vt:lpstr>
      <vt:lpstr>  National Interest (Enabling Powers) Act- Penalties for breach of Sanctions  </vt:lpstr>
      <vt:lpstr>Characteristics of a Sanctions Regime</vt:lpstr>
      <vt:lpstr>Countries subject to an Arms Embargo</vt:lpstr>
      <vt:lpstr> Main Components of Sanctions Regimes Restrictions on goods/services  </vt:lpstr>
      <vt:lpstr>Dual Use Goods</vt:lpstr>
      <vt:lpstr>Dual Use Goods</vt:lpstr>
      <vt:lpstr>Sanctions and Vessels</vt:lpstr>
      <vt:lpstr>Specific Restrictions on Vessels </vt:lpstr>
      <vt:lpstr>DPRK Vessels</vt:lpstr>
      <vt:lpstr>Goods that can be used for Human Trafficking</vt:lpstr>
      <vt:lpstr>The Latest Restrictions on Russia</vt:lpstr>
      <vt:lpstr>New Restrictions on Russia</vt:lpstr>
      <vt:lpstr>Transport</vt:lpstr>
      <vt:lpstr>Restrictions on Russia</vt:lpstr>
      <vt:lpstr>What Exporters need to look out for</vt:lpstr>
      <vt:lpstr>Difficulties in Identifying a sanctions related transaction</vt:lpstr>
      <vt:lpstr>Administrative fines</vt:lpstr>
      <vt:lpstr>What can we do?</vt:lpstr>
      <vt:lpstr> </vt:lpstr>
    </vt:vector>
  </TitlesOfParts>
  <Company>MITA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ARMS EMBARGO</dc:title>
  <dc:creator>Mariella Grech</dc:creator>
  <cp:lastModifiedBy>Grech Mariella at MFET</cp:lastModifiedBy>
  <cp:revision>183</cp:revision>
  <cp:lastPrinted>2022-05-24T08:57:18Z</cp:lastPrinted>
  <dcterms:created xsi:type="dcterms:W3CDTF">2019-12-02T08:05:28Z</dcterms:created>
  <dcterms:modified xsi:type="dcterms:W3CDTF">2022-05-25T06:45:18Z</dcterms:modified>
</cp:coreProperties>
</file>