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701" r:id="rId3"/>
  </p:sldMasterIdLst>
  <p:notesMasterIdLst>
    <p:notesMasterId r:id="rId39"/>
  </p:notesMasterIdLst>
  <p:handoutMasterIdLst>
    <p:handoutMasterId r:id="rId40"/>
  </p:handoutMasterIdLst>
  <p:sldIdLst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6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74" r:id="rId34"/>
    <p:sldId id="331" r:id="rId35"/>
    <p:sldId id="332" r:id="rId36"/>
    <p:sldId id="333" r:id="rId37"/>
    <p:sldId id="28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eTranslation is a branch of Connecting Europe Facility.It provides machine translation capabilities that allow Digital Service Infrastructures (DSIs) to be multilingual.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59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Delete/update</a:t>
            </a:r>
            <a:r>
              <a:rPr lang="en-IE" baseline="0" dirty="0" smtClean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They are in fact particularly suitable for documents of the type of EU policy documents.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7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1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9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8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7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57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3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2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860">
              <a:lnSpc>
                <a:spcPts val="1060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0860">
                <a:lnSpc>
                  <a:spcPts val="106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315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501" y="962688"/>
            <a:ext cx="4894999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2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860">
              <a:lnSpc>
                <a:spcPts val="1060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0860">
                <a:lnSpc>
                  <a:spcPts val="106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601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501" y="962688"/>
            <a:ext cx="4894999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2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860">
              <a:lnSpc>
                <a:spcPts val="1060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0860">
                <a:lnSpc>
                  <a:spcPts val="106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599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501" y="962688"/>
            <a:ext cx="4894999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2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860">
              <a:lnSpc>
                <a:spcPts val="1060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0860">
                <a:lnSpc>
                  <a:spcPts val="106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750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2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860">
              <a:lnSpc>
                <a:spcPts val="1060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0860">
                <a:lnSpc>
                  <a:spcPts val="106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4345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16">
              <a:lnSpc>
                <a:spcPts val="1124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1516">
                <a:lnSpc>
                  <a:spcPts val="1124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710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499" y="962687"/>
            <a:ext cx="4894999" cy="279179"/>
          </a:xfrm>
        </p:spPr>
        <p:txBody>
          <a:bodyPr lIns="0" tIns="0" rIns="0" bIns="0"/>
          <a:lstStyle>
            <a:lvl1pPr>
              <a:defRPr sz="1814" b="1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16">
              <a:lnSpc>
                <a:spcPts val="1124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1516">
                <a:lnSpc>
                  <a:spcPts val="1124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9760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499" y="962687"/>
            <a:ext cx="4894999" cy="279179"/>
          </a:xfrm>
        </p:spPr>
        <p:txBody>
          <a:bodyPr lIns="0" tIns="0" rIns="0" bIns="0"/>
          <a:lstStyle>
            <a:lvl1pPr>
              <a:defRPr sz="1814" b="1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16">
              <a:lnSpc>
                <a:spcPts val="1124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1516">
                <a:lnSpc>
                  <a:spcPts val="1124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64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499" y="962687"/>
            <a:ext cx="4894999" cy="279179"/>
          </a:xfrm>
        </p:spPr>
        <p:txBody>
          <a:bodyPr lIns="0" tIns="0" rIns="0" bIns="0"/>
          <a:lstStyle>
            <a:lvl1pPr>
              <a:defRPr sz="1814" b="1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16">
              <a:lnSpc>
                <a:spcPts val="1124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1516">
                <a:lnSpc>
                  <a:spcPts val="1124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4238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16">
              <a:lnSpc>
                <a:spcPts val="1124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1516">
                <a:lnSpc>
                  <a:spcPts val="1124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10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501" y="962688"/>
            <a:ext cx="48949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58598" y="2509125"/>
            <a:ext cx="84748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25584" y="6453286"/>
            <a:ext cx="220817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860">
              <a:lnSpc>
                <a:spcPts val="1060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0860">
                <a:lnSpc>
                  <a:spcPts val="106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85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499" y="962687"/>
            <a:ext cx="48949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58597" y="2509124"/>
            <a:ext cx="84748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25582" y="6453285"/>
            <a:ext cx="220817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8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16">
              <a:lnSpc>
                <a:spcPts val="1124"/>
              </a:lnSpc>
            </a:pPr>
            <a:r>
              <a:rPr lang="en-GB" smtClean="0"/>
              <a:t>1</a:t>
            </a:r>
            <a:fld id="{81D60167-4931-47E6-BA6A-407CBD079E47}" type="slidenum">
              <a:rPr smtClean="0"/>
              <a:pPr marL="11516">
                <a:lnSpc>
                  <a:spcPts val="1124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77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ichael.jellinghaus@ec.europa.e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g"/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12" Type="http://schemas.openxmlformats.org/officeDocument/2006/relationships/image" Target="../media/image5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5" Type="http://schemas.openxmlformats.org/officeDocument/2006/relationships/image" Target="../media/image55.jp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g"/><Relationship Id="rId14" Type="http://schemas.openxmlformats.org/officeDocument/2006/relationships/image" Target="../media/image5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help@cefat-tools-services.e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ebgate.ec.europa.eu/etranslation/public/welcome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u_commission" TargetMode="External"/><Relationship Id="rId13" Type="http://schemas.openxmlformats.org/officeDocument/2006/relationships/image" Target="../media/image87.png"/><Relationship Id="rId18" Type="http://schemas.openxmlformats.org/officeDocument/2006/relationships/image" Target="../media/image89.png"/><Relationship Id="rId3" Type="http://schemas.openxmlformats.org/officeDocument/2006/relationships/hyperlink" Target="https://open.spotify.com/user/v7ra0as4ychfdatgcjt9nabh0?si=SEs1mANESea5kzyVy7HvDw" TargetMode="External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17" Type="http://schemas.openxmlformats.org/officeDocument/2006/relationships/hyperlink" Target="https://www.youtube.com/user/eutube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medium.com/@EuropeanCommiss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ropa.eu/" TargetMode="External"/><Relationship Id="rId11" Type="http://schemas.openxmlformats.org/officeDocument/2006/relationships/hyperlink" Target="https://www.linkedin.com/company/european-commission/" TargetMode="External"/><Relationship Id="rId5" Type="http://schemas.openxmlformats.org/officeDocument/2006/relationships/hyperlink" Target="https://ec.europa.eu/" TargetMode="External"/><Relationship Id="rId15" Type="http://schemas.openxmlformats.org/officeDocument/2006/relationships/image" Target="../media/image88.png"/><Relationship Id="rId10" Type="http://schemas.openxmlformats.org/officeDocument/2006/relationships/image" Target="../media/image85.png"/><Relationship Id="rId19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hyperlink" Target="https://www.facebook.com/EuropeanCommission" TargetMode="External"/><Relationship Id="rId14" Type="http://schemas.openxmlformats.org/officeDocument/2006/relationships/hyperlink" Target="https://www.instagram.com/europeancommissio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6229" y="1690879"/>
            <a:ext cx="3277505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0667">
            <a:solidFill>
              <a:srgbClr val="0F5493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" name="object 4"/>
          <p:cNvSpPr/>
          <p:nvPr/>
        </p:nvSpPr>
        <p:spPr>
          <a:xfrm>
            <a:off x="2587398" y="1690879"/>
            <a:ext cx="3263387" cy="0"/>
          </a:xfrm>
          <a:custGeom>
            <a:avLst/>
            <a:gdLst/>
            <a:ahLst/>
            <a:cxnLst/>
            <a:rect l="l" t="t" r="r" b="b"/>
            <a:pathLst>
              <a:path w="3816350">
                <a:moveTo>
                  <a:pt x="0" y="0"/>
                </a:moveTo>
                <a:lnTo>
                  <a:pt x="3816096" y="0"/>
                </a:lnTo>
              </a:path>
            </a:pathLst>
          </a:custGeom>
          <a:ln w="10667">
            <a:solidFill>
              <a:srgbClr val="0F5493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2580175" y="1685016"/>
            <a:ext cx="7016554" cy="4162583"/>
          </a:xfrm>
          <a:custGeom>
            <a:avLst/>
            <a:gdLst/>
            <a:ahLst/>
            <a:cxnLst/>
            <a:rect l="l" t="t" r="r" b="b"/>
            <a:pathLst>
              <a:path w="8205470" h="4867909">
                <a:moveTo>
                  <a:pt x="0" y="0"/>
                </a:moveTo>
                <a:lnTo>
                  <a:pt x="8205216" y="0"/>
                </a:lnTo>
                <a:lnTo>
                  <a:pt x="8205216" y="4867656"/>
                </a:lnTo>
                <a:lnTo>
                  <a:pt x="0" y="4867656"/>
                </a:lnTo>
                <a:lnTo>
                  <a:pt x="0" y="0"/>
                </a:lnTo>
                <a:close/>
              </a:path>
            </a:pathLst>
          </a:custGeom>
          <a:solidFill>
            <a:srgbClr val="0F5493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6326229" y="1690662"/>
            <a:ext cx="3277505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0159">
            <a:solidFill>
              <a:srgbClr val="0F5493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/>
          <p:nvPr/>
        </p:nvSpPr>
        <p:spPr>
          <a:xfrm>
            <a:off x="2587398" y="1690662"/>
            <a:ext cx="3263387" cy="0"/>
          </a:xfrm>
          <a:custGeom>
            <a:avLst/>
            <a:gdLst/>
            <a:ahLst/>
            <a:cxnLst/>
            <a:rect l="l" t="t" r="r" b="b"/>
            <a:pathLst>
              <a:path w="3816350">
                <a:moveTo>
                  <a:pt x="0" y="0"/>
                </a:moveTo>
                <a:lnTo>
                  <a:pt x="3816096" y="0"/>
                </a:lnTo>
              </a:path>
            </a:pathLst>
          </a:custGeom>
          <a:ln w="10159">
            <a:solidFill>
              <a:srgbClr val="0F5493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8" name="object 8"/>
          <p:cNvSpPr/>
          <p:nvPr/>
        </p:nvSpPr>
        <p:spPr>
          <a:xfrm>
            <a:off x="2587399" y="1695006"/>
            <a:ext cx="4887" cy="9774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0" y="0"/>
                </a:moveTo>
                <a:lnTo>
                  <a:pt x="5460" y="0"/>
                </a:lnTo>
                <a:lnTo>
                  <a:pt x="5460" y="11429"/>
                </a:lnTo>
                <a:lnTo>
                  <a:pt x="0" y="11429"/>
                </a:lnTo>
                <a:lnTo>
                  <a:pt x="0" y="0"/>
                </a:lnTo>
                <a:close/>
              </a:path>
            </a:pathLst>
          </a:custGeom>
          <a:solidFill>
            <a:srgbClr val="0F5493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9" name="object 9"/>
          <p:cNvSpPr/>
          <p:nvPr/>
        </p:nvSpPr>
        <p:spPr>
          <a:xfrm>
            <a:off x="2592068" y="1695006"/>
            <a:ext cx="4887" cy="9774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0" y="0"/>
                </a:moveTo>
                <a:lnTo>
                  <a:pt x="5206" y="0"/>
                </a:lnTo>
                <a:lnTo>
                  <a:pt x="5206" y="11429"/>
                </a:lnTo>
                <a:lnTo>
                  <a:pt x="0" y="11429"/>
                </a:lnTo>
                <a:lnTo>
                  <a:pt x="0" y="0"/>
                </a:lnTo>
                <a:close/>
              </a:path>
            </a:pathLst>
          </a:custGeom>
          <a:solidFill>
            <a:srgbClr val="0F5493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0" name="object 10"/>
          <p:cNvSpPr/>
          <p:nvPr/>
        </p:nvSpPr>
        <p:spPr>
          <a:xfrm>
            <a:off x="2591958" y="1704779"/>
            <a:ext cx="0" cy="4145208"/>
          </a:xfrm>
          <a:custGeom>
            <a:avLst/>
            <a:gdLst/>
            <a:ahLst/>
            <a:cxnLst/>
            <a:rect l="l" t="t" r="r" b="b"/>
            <a:pathLst>
              <a:path h="4847590">
                <a:moveTo>
                  <a:pt x="0" y="0"/>
                </a:moveTo>
                <a:lnTo>
                  <a:pt x="0" y="4847590"/>
                </a:lnTo>
              </a:path>
            </a:pathLst>
          </a:custGeom>
          <a:ln w="10667">
            <a:solidFill>
              <a:srgbClr val="0F5493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1" name="object 11"/>
          <p:cNvSpPr/>
          <p:nvPr/>
        </p:nvSpPr>
        <p:spPr>
          <a:xfrm>
            <a:off x="2591197" y="5849987"/>
            <a:ext cx="5430" cy="7602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0"/>
                </a:moveTo>
                <a:lnTo>
                  <a:pt x="6223" y="0"/>
                </a:lnTo>
                <a:lnTo>
                  <a:pt x="622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F5493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2" name="object 12"/>
          <p:cNvSpPr/>
          <p:nvPr/>
        </p:nvSpPr>
        <p:spPr>
          <a:xfrm>
            <a:off x="6326229" y="1700001"/>
            <a:ext cx="3277505" cy="0"/>
          </a:xfrm>
          <a:custGeom>
            <a:avLst/>
            <a:gdLst/>
            <a:ahLst/>
            <a:cxnLst/>
            <a:rect l="l" t="t" r="r" b="b"/>
            <a:pathLst>
              <a:path w="3832859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10668">
            <a:solidFill>
              <a:srgbClr val="0F5493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3" name="object 13"/>
          <p:cNvSpPr/>
          <p:nvPr/>
        </p:nvSpPr>
        <p:spPr>
          <a:xfrm>
            <a:off x="2596521" y="1700001"/>
            <a:ext cx="3254155" cy="0"/>
          </a:xfrm>
          <a:custGeom>
            <a:avLst/>
            <a:gdLst/>
            <a:ahLst/>
            <a:cxnLst/>
            <a:rect l="l" t="t" r="r" b="b"/>
            <a:pathLst>
              <a:path w="3805554">
                <a:moveTo>
                  <a:pt x="0" y="0"/>
                </a:moveTo>
                <a:lnTo>
                  <a:pt x="3805428" y="0"/>
                </a:lnTo>
              </a:path>
            </a:pathLst>
          </a:custGeom>
          <a:ln w="10668">
            <a:solidFill>
              <a:srgbClr val="0F5493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4" name="object 14"/>
          <p:cNvSpPr/>
          <p:nvPr/>
        </p:nvSpPr>
        <p:spPr>
          <a:xfrm>
            <a:off x="2596521" y="5853897"/>
            <a:ext cx="7007323" cy="0"/>
          </a:xfrm>
          <a:custGeom>
            <a:avLst/>
            <a:gdLst/>
            <a:ahLst/>
            <a:cxnLst/>
            <a:rect l="l" t="t" r="r" b="b"/>
            <a:pathLst>
              <a:path w="8194675">
                <a:moveTo>
                  <a:pt x="0" y="0"/>
                </a:moveTo>
                <a:lnTo>
                  <a:pt x="8194548" y="0"/>
                </a:lnTo>
              </a:path>
            </a:pathLst>
          </a:custGeom>
          <a:ln w="9143">
            <a:solidFill>
              <a:srgbClr val="0F5493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5" name="object 15"/>
          <p:cNvSpPr/>
          <p:nvPr/>
        </p:nvSpPr>
        <p:spPr>
          <a:xfrm>
            <a:off x="2587399" y="5849989"/>
            <a:ext cx="8145" cy="814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9143"/>
                </a:moveTo>
                <a:lnTo>
                  <a:pt x="0" y="9143"/>
                </a:lnTo>
                <a:lnTo>
                  <a:pt x="0" y="0"/>
                </a:lnTo>
                <a:lnTo>
                  <a:pt x="9143" y="9143"/>
                </a:lnTo>
                <a:close/>
              </a:path>
            </a:pathLst>
          </a:custGeom>
          <a:solidFill>
            <a:srgbClr val="0F5493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6" name="object 16"/>
          <p:cNvSpPr/>
          <p:nvPr/>
        </p:nvSpPr>
        <p:spPr>
          <a:xfrm>
            <a:off x="5625116" y="1184593"/>
            <a:ext cx="701112" cy="707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7" name="object 17"/>
          <p:cNvSpPr/>
          <p:nvPr/>
        </p:nvSpPr>
        <p:spPr>
          <a:xfrm>
            <a:off x="6393996" y="1183289"/>
            <a:ext cx="335027" cy="256836"/>
          </a:xfrm>
          <a:custGeom>
            <a:avLst/>
            <a:gdLst/>
            <a:ahLst/>
            <a:cxnLst/>
            <a:rect l="l" t="t" r="r" b="b"/>
            <a:pathLst>
              <a:path w="391795" h="300355">
                <a:moveTo>
                  <a:pt x="391668" y="300228"/>
                </a:moveTo>
                <a:lnTo>
                  <a:pt x="266700" y="275843"/>
                </a:lnTo>
                <a:lnTo>
                  <a:pt x="221170" y="266342"/>
                </a:lnTo>
                <a:lnTo>
                  <a:pt x="160401" y="240482"/>
                </a:lnTo>
                <a:lnTo>
                  <a:pt x="104155" y="174640"/>
                </a:lnTo>
                <a:lnTo>
                  <a:pt x="0" y="39624"/>
                </a:lnTo>
                <a:lnTo>
                  <a:pt x="0" y="0"/>
                </a:lnTo>
                <a:lnTo>
                  <a:pt x="137160" y="198119"/>
                </a:lnTo>
                <a:lnTo>
                  <a:pt x="154638" y="219813"/>
                </a:lnTo>
                <a:lnTo>
                  <a:pt x="178689" y="239077"/>
                </a:lnTo>
                <a:lnTo>
                  <a:pt x="214741" y="255770"/>
                </a:lnTo>
                <a:lnTo>
                  <a:pt x="268224" y="269748"/>
                </a:lnTo>
                <a:lnTo>
                  <a:pt x="391668" y="294131"/>
                </a:lnTo>
                <a:lnTo>
                  <a:pt x="391668" y="300228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8" name="object 18"/>
          <p:cNvSpPr/>
          <p:nvPr/>
        </p:nvSpPr>
        <p:spPr>
          <a:xfrm>
            <a:off x="6393996" y="1223689"/>
            <a:ext cx="335027" cy="237288"/>
          </a:xfrm>
          <a:custGeom>
            <a:avLst/>
            <a:gdLst/>
            <a:ahLst/>
            <a:cxnLst/>
            <a:rect l="l" t="t" r="r" b="b"/>
            <a:pathLst>
              <a:path w="391795" h="277494">
                <a:moveTo>
                  <a:pt x="391668" y="277368"/>
                </a:moveTo>
                <a:lnTo>
                  <a:pt x="268224" y="254507"/>
                </a:lnTo>
                <a:lnTo>
                  <a:pt x="196405" y="236601"/>
                </a:lnTo>
                <a:lnTo>
                  <a:pt x="137160" y="198119"/>
                </a:lnTo>
                <a:lnTo>
                  <a:pt x="102870" y="158091"/>
                </a:lnTo>
                <a:lnTo>
                  <a:pt x="0" y="36576"/>
                </a:lnTo>
                <a:lnTo>
                  <a:pt x="0" y="0"/>
                </a:lnTo>
                <a:lnTo>
                  <a:pt x="135636" y="179831"/>
                </a:lnTo>
                <a:lnTo>
                  <a:pt x="150137" y="196334"/>
                </a:lnTo>
                <a:lnTo>
                  <a:pt x="172783" y="214693"/>
                </a:lnTo>
                <a:lnTo>
                  <a:pt x="210002" y="232767"/>
                </a:lnTo>
                <a:lnTo>
                  <a:pt x="268224" y="248412"/>
                </a:lnTo>
                <a:lnTo>
                  <a:pt x="391668" y="271272"/>
                </a:lnTo>
                <a:lnTo>
                  <a:pt x="391668" y="277368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9" name="object 19"/>
          <p:cNvSpPr/>
          <p:nvPr/>
        </p:nvSpPr>
        <p:spPr>
          <a:xfrm>
            <a:off x="6393996" y="1265392"/>
            <a:ext cx="335027" cy="215025"/>
          </a:xfrm>
          <a:custGeom>
            <a:avLst/>
            <a:gdLst/>
            <a:ahLst/>
            <a:cxnLst/>
            <a:rect l="l" t="t" r="r" b="b"/>
            <a:pathLst>
              <a:path w="391795" h="251459">
                <a:moveTo>
                  <a:pt x="391668" y="251460"/>
                </a:moveTo>
                <a:lnTo>
                  <a:pt x="268224" y="230124"/>
                </a:lnTo>
                <a:lnTo>
                  <a:pt x="228861" y="222885"/>
                </a:lnTo>
                <a:lnTo>
                  <a:pt x="162139" y="199263"/>
                </a:lnTo>
                <a:lnTo>
                  <a:pt x="0" y="33528"/>
                </a:lnTo>
                <a:lnTo>
                  <a:pt x="0" y="0"/>
                </a:lnTo>
                <a:lnTo>
                  <a:pt x="104798" y="125372"/>
                </a:lnTo>
                <a:lnTo>
                  <a:pt x="135636" y="161543"/>
                </a:lnTo>
                <a:lnTo>
                  <a:pt x="181356" y="198691"/>
                </a:lnTo>
                <a:lnTo>
                  <a:pt x="217932" y="213621"/>
                </a:lnTo>
                <a:lnTo>
                  <a:pt x="268224" y="225552"/>
                </a:lnTo>
                <a:lnTo>
                  <a:pt x="391668" y="246888"/>
                </a:lnTo>
                <a:lnTo>
                  <a:pt x="391668" y="25146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0" name="object 20"/>
          <p:cNvSpPr/>
          <p:nvPr/>
        </p:nvSpPr>
        <p:spPr>
          <a:xfrm>
            <a:off x="6393996" y="1305789"/>
            <a:ext cx="335027" cy="197106"/>
          </a:xfrm>
          <a:custGeom>
            <a:avLst/>
            <a:gdLst/>
            <a:ahLst/>
            <a:cxnLst/>
            <a:rect l="l" t="t" r="r" b="b"/>
            <a:pathLst>
              <a:path w="391795" h="230505">
                <a:moveTo>
                  <a:pt x="391668" y="230124"/>
                </a:moveTo>
                <a:lnTo>
                  <a:pt x="307443" y="215979"/>
                </a:lnTo>
                <a:lnTo>
                  <a:pt x="268224" y="208788"/>
                </a:lnTo>
                <a:lnTo>
                  <a:pt x="233148" y="203311"/>
                </a:lnTo>
                <a:lnTo>
                  <a:pt x="168140" y="182641"/>
                </a:lnTo>
                <a:lnTo>
                  <a:pt x="135636" y="160019"/>
                </a:lnTo>
                <a:lnTo>
                  <a:pt x="100298" y="127563"/>
                </a:lnTo>
                <a:lnTo>
                  <a:pt x="55245" y="84391"/>
                </a:lnTo>
                <a:lnTo>
                  <a:pt x="0" y="30480"/>
                </a:lnTo>
                <a:lnTo>
                  <a:pt x="0" y="0"/>
                </a:lnTo>
                <a:lnTo>
                  <a:pt x="60007" y="63627"/>
                </a:lnTo>
                <a:lnTo>
                  <a:pt x="106084" y="111871"/>
                </a:lnTo>
                <a:lnTo>
                  <a:pt x="137160" y="143256"/>
                </a:lnTo>
                <a:lnTo>
                  <a:pt x="184975" y="181737"/>
                </a:lnTo>
                <a:lnTo>
                  <a:pt x="268224" y="204216"/>
                </a:lnTo>
                <a:lnTo>
                  <a:pt x="391668" y="224028"/>
                </a:lnTo>
                <a:lnTo>
                  <a:pt x="391668" y="230124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1" name="object 21"/>
          <p:cNvSpPr/>
          <p:nvPr/>
        </p:nvSpPr>
        <p:spPr>
          <a:xfrm>
            <a:off x="6393996" y="1347491"/>
            <a:ext cx="335027" cy="174844"/>
          </a:xfrm>
          <a:custGeom>
            <a:avLst/>
            <a:gdLst/>
            <a:ahLst/>
            <a:cxnLst/>
            <a:rect l="l" t="t" r="r" b="b"/>
            <a:pathLst>
              <a:path w="391795" h="204469">
                <a:moveTo>
                  <a:pt x="391668" y="204216"/>
                </a:moveTo>
                <a:lnTo>
                  <a:pt x="227790" y="179498"/>
                </a:lnTo>
                <a:lnTo>
                  <a:pt x="162353" y="161496"/>
                </a:lnTo>
                <a:lnTo>
                  <a:pt x="102227" y="115752"/>
                </a:lnTo>
                <a:lnTo>
                  <a:pt x="0" y="28956"/>
                </a:lnTo>
                <a:lnTo>
                  <a:pt x="0" y="0"/>
                </a:lnTo>
                <a:lnTo>
                  <a:pt x="102227" y="97083"/>
                </a:lnTo>
                <a:lnTo>
                  <a:pt x="137160" y="129540"/>
                </a:lnTo>
                <a:lnTo>
                  <a:pt x="192976" y="162687"/>
                </a:lnTo>
                <a:lnTo>
                  <a:pt x="268224" y="179831"/>
                </a:lnTo>
                <a:lnTo>
                  <a:pt x="391668" y="199643"/>
                </a:lnTo>
                <a:lnTo>
                  <a:pt x="391668" y="204216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2" name="object 22"/>
          <p:cNvSpPr/>
          <p:nvPr/>
        </p:nvSpPr>
        <p:spPr>
          <a:xfrm>
            <a:off x="6393996" y="1385285"/>
            <a:ext cx="335027" cy="159097"/>
          </a:xfrm>
          <a:custGeom>
            <a:avLst/>
            <a:gdLst/>
            <a:ahLst/>
            <a:cxnLst/>
            <a:rect l="l" t="t" r="r" b="b"/>
            <a:pathLst>
              <a:path w="391795" h="186055">
                <a:moveTo>
                  <a:pt x="391668" y="185928"/>
                </a:moveTo>
                <a:lnTo>
                  <a:pt x="311943" y="173712"/>
                </a:lnTo>
                <a:lnTo>
                  <a:pt x="268224" y="167640"/>
                </a:lnTo>
                <a:lnTo>
                  <a:pt x="227599" y="161472"/>
                </a:lnTo>
                <a:lnTo>
                  <a:pt x="193548" y="154876"/>
                </a:lnTo>
                <a:lnTo>
                  <a:pt x="164068" y="145137"/>
                </a:lnTo>
                <a:lnTo>
                  <a:pt x="137160" y="129540"/>
                </a:lnTo>
                <a:lnTo>
                  <a:pt x="0" y="28956"/>
                </a:lnTo>
                <a:lnTo>
                  <a:pt x="0" y="0"/>
                </a:lnTo>
                <a:lnTo>
                  <a:pt x="100298" y="84224"/>
                </a:lnTo>
                <a:lnTo>
                  <a:pt x="137160" y="114300"/>
                </a:lnTo>
                <a:lnTo>
                  <a:pt x="187261" y="143446"/>
                </a:lnTo>
                <a:lnTo>
                  <a:pt x="356806" y="174497"/>
                </a:lnTo>
                <a:lnTo>
                  <a:pt x="391668" y="179831"/>
                </a:lnTo>
                <a:lnTo>
                  <a:pt x="391668" y="185928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3" name="object 23"/>
          <p:cNvSpPr/>
          <p:nvPr/>
        </p:nvSpPr>
        <p:spPr>
          <a:xfrm>
            <a:off x="6393996" y="1426987"/>
            <a:ext cx="335027" cy="138463"/>
          </a:xfrm>
          <a:custGeom>
            <a:avLst/>
            <a:gdLst/>
            <a:ahLst/>
            <a:cxnLst/>
            <a:rect l="l" t="t" r="r" b="b"/>
            <a:pathLst>
              <a:path w="391795" h="161925">
                <a:moveTo>
                  <a:pt x="391668" y="161543"/>
                </a:moveTo>
                <a:lnTo>
                  <a:pt x="233386" y="142113"/>
                </a:lnTo>
                <a:lnTo>
                  <a:pt x="169425" y="127444"/>
                </a:lnTo>
                <a:lnTo>
                  <a:pt x="97083" y="86987"/>
                </a:lnTo>
                <a:lnTo>
                  <a:pt x="0" y="25908"/>
                </a:lnTo>
                <a:lnTo>
                  <a:pt x="0" y="0"/>
                </a:lnTo>
                <a:lnTo>
                  <a:pt x="135636" y="97536"/>
                </a:lnTo>
                <a:lnTo>
                  <a:pt x="153781" y="108251"/>
                </a:lnTo>
                <a:lnTo>
                  <a:pt x="215788" y="129682"/>
                </a:lnTo>
                <a:lnTo>
                  <a:pt x="268224" y="138684"/>
                </a:lnTo>
                <a:lnTo>
                  <a:pt x="321587" y="146446"/>
                </a:lnTo>
                <a:lnTo>
                  <a:pt x="360235" y="151638"/>
                </a:lnTo>
                <a:lnTo>
                  <a:pt x="391668" y="155448"/>
                </a:lnTo>
                <a:lnTo>
                  <a:pt x="391668" y="161543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4" name="object 24"/>
          <p:cNvSpPr/>
          <p:nvPr/>
        </p:nvSpPr>
        <p:spPr>
          <a:xfrm>
            <a:off x="6393996" y="1467386"/>
            <a:ext cx="335027" cy="118915"/>
          </a:xfrm>
          <a:custGeom>
            <a:avLst/>
            <a:gdLst/>
            <a:ahLst/>
            <a:cxnLst/>
            <a:rect l="l" t="t" r="r" b="b"/>
            <a:pathLst>
              <a:path w="391795" h="139064">
                <a:moveTo>
                  <a:pt x="391668" y="138684"/>
                </a:moveTo>
                <a:lnTo>
                  <a:pt x="268224" y="126492"/>
                </a:lnTo>
                <a:lnTo>
                  <a:pt x="230147" y="122348"/>
                </a:lnTo>
                <a:lnTo>
                  <a:pt x="165996" y="107203"/>
                </a:lnTo>
                <a:lnTo>
                  <a:pt x="0" y="22860"/>
                </a:lnTo>
                <a:lnTo>
                  <a:pt x="0" y="0"/>
                </a:lnTo>
                <a:lnTo>
                  <a:pt x="60007" y="35623"/>
                </a:lnTo>
                <a:lnTo>
                  <a:pt x="106084" y="62364"/>
                </a:lnTo>
                <a:lnTo>
                  <a:pt x="137160" y="79248"/>
                </a:lnTo>
                <a:lnTo>
                  <a:pt x="154852" y="89082"/>
                </a:lnTo>
                <a:lnTo>
                  <a:pt x="179260" y="99631"/>
                </a:lnTo>
                <a:lnTo>
                  <a:pt x="215384" y="109894"/>
                </a:lnTo>
                <a:lnTo>
                  <a:pt x="268224" y="118872"/>
                </a:lnTo>
                <a:lnTo>
                  <a:pt x="391668" y="132588"/>
                </a:lnTo>
                <a:lnTo>
                  <a:pt x="391668" y="138684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5" name="object 25"/>
          <p:cNvSpPr/>
          <p:nvPr/>
        </p:nvSpPr>
        <p:spPr>
          <a:xfrm>
            <a:off x="6393996" y="1506480"/>
            <a:ext cx="335027" cy="99368"/>
          </a:xfrm>
          <a:custGeom>
            <a:avLst/>
            <a:gdLst/>
            <a:ahLst/>
            <a:cxnLst/>
            <a:rect l="l" t="t" r="r" b="b"/>
            <a:pathLst>
              <a:path w="391795" h="116205">
                <a:moveTo>
                  <a:pt x="391668" y="115824"/>
                </a:moveTo>
                <a:lnTo>
                  <a:pt x="227171" y="101750"/>
                </a:lnTo>
                <a:lnTo>
                  <a:pt x="167925" y="90368"/>
                </a:lnTo>
                <a:lnTo>
                  <a:pt x="0" y="21336"/>
                </a:lnTo>
                <a:lnTo>
                  <a:pt x="0" y="0"/>
                </a:lnTo>
                <a:lnTo>
                  <a:pt x="100941" y="48863"/>
                </a:lnTo>
                <a:lnTo>
                  <a:pt x="137160" y="65532"/>
                </a:lnTo>
                <a:lnTo>
                  <a:pt x="194119" y="86106"/>
                </a:lnTo>
                <a:lnTo>
                  <a:pt x="312586" y="102893"/>
                </a:lnTo>
                <a:lnTo>
                  <a:pt x="391668" y="111252"/>
                </a:lnTo>
                <a:lnTo>
                  <a:pt x="391668" y="115824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6" name="object 26"/>
          <p:cNvSpPr/>
          <p:nvPr/>
        </p:nvSpPr>
        <p:spPr>
          <a:xfrm>
            <a:off x="6393996" y="1546878"/>
            <a:ext cx="335027" cy="80906"/>
          </a:xfrm>
          <a:custGeom>
            <a:avLst/>
            <a:gdLst/>
            <a:ahLst/>
            <a:cxnLst/>
            <a:rect l="l" t="t" r="r" b="b"/>
            <a:pathLst>
              <a:path w="391795" h="94614">
                <a:moveTo>
                  <a:pt x="391668" y="94488"/>
                </a:moveTo>
                <a:lnTo>
                  <a:pt x="312586" y="88058"/>
                </a:lnTo>
                <a:lnTo>
                  <a:pt x="268224" y="83820"/>
                </a:lnTo>
                <a:lnTo>
                  <a:pt x="229314" y="80724"/>
                </a:lnTo>
                <a:lnTo>
                  <a:pt x="198120" y="77343"/>
                </a:lnTo>
                <a:lnTo>
                  <a:pt x="169211" y="72247"/>
                </a:lnTo>
                <a:lnTo>
                  <a:pt x="137160" y="64008"/>
                </a:lnTo>
                <a:lnTo>
                  <a:pt x="0" y="21336"/>
                </a:lnTo>
                <a:lnTo>
                  <a:pt x="0" y="0"/>
                </a:lnTo>
                <a:lnTo>
                  <a:pt x="137160" y="51816"/>
                </a:lnTo>
                <a:lnTo>
                  <a:pt x="176069" y="63555"/>
                </a:lnTo>
                <a:lnTo>
                  <a:pt x="210693" y="70294"/>
                </a:lnTo>
                <a:lnTo>
                  <a:pt x="241315" y="73890"/>
                </a:lnTo>
                <a:lnTo>
                  <a:pt x="268224" y="76200"/>
                </a:lnTo>
                <a:lnTo>
                  <a:pt x="391668" y="88392"/>
                </a:lnTo>
                <a:lnTo>
                  <a:pt x="391668" y="94488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7" name="object 27"/>
          <p:cNvSpPr/>
          <p:nvPr/>
        </p:nvSpPr>
        <p:spPr>
          <a:xfrm>
            <a:off x="6393996" y="1587277"/>
            <a:ext cx="335027" cy="60272"/>
          </a:xfrm>
          <a:custGeom>
            <a:avLst/>
            <a:gdLst/>
            <a:ahLst/>
            <a:cxnLst/>
            <a:rect l="l" t="t" r="r" b="b"/>
            <a:pathLst>
              <a:path w="391795" h="70485">
                <a:moveTo>
                  <a:pt x="391668" y="70104"/>
                </a:moveTo>
                <a:lnTo>
                  <a:pt x="229100" y="59912"/>
                </a:lnTo>
                <a:lnTo>
                  <a:pt x="163425" y="53054"/>
                </a:lnTo>
                <a:lnTo>
                  <a:pt x="100298" y="41671"/>
                </a:lnTo>
                <a:lnTo>
                  <a:pt x="0" y="19812"/>
                </a:lnTo>
                <a:lnTo>
                  <a:pt x="0" y="0"/>
                </a:lnTo>
                <a:lnTo>
                  <a:pt x="91940" y="25074"/>
                </a:lnTo>
                <a:lnTo>
                  <a:pt x="137160" y="36576"/>
                </a:lnTo>
                <a:lnTo>
                  <a:pt x="177141" y="45243"/>
                </a:lnTo>
                <a:lnTo>
                  <a:pt x="213550" y="51054"/>
                </a:lnTo>
                <a:lnTo>
                  <a:pt x="244530" y="54578"/>
                </a:lnTo>
                <a:lnTo>
                  <a:pt x="391668" y="65532"/>
                </a:lnTo>
                <a:lnTo>
                  <a:pt x="391668" y="70104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8" name="object 28"/>
          <p:cNvSpPr/>
          <p:nvPr/>
        </p:nvSpPr>
        <p:spPr>
          <a:xfrm>
            <a:off x="6393996" y="1627676"/>
            <a:ext cx="335027" cy="41810"/>
          </a:xfrm>
          <a:custGeom>
            <a:avLst/>
            <a:gdLst/>
            <a:ahLst/>
            <a:cxnLst/>
            <a:rect l="l" t="t" r="r" b="b"/>
            <a:pathLst>
              <a:path w="391795" h="48894">
                <a:moveTo>
                  <a:pt x="391668" y="48768"/>
                </a:moveTo>
                <a:lnTo>
                  <a:pt x="308086" y="44267"/>
                </a:lnTo>
                <a:lnTo>
                  <a:pt x="268224" y="42672"/>
                </a:lnTo>
                <a:lnTo>
                  <a:pt x="161925" y="35814"/>
                </a:lnTo>
                <a:lnTo>
                  <a:pt x="0" y="19812"/>
                </a:lnTo>
                <a:lnTo>
                  <a:pt x="0" y="0"/>
                </a:lnTo>
                <a:lnTo>
                  <a:pt x="137160" y="21336"/>
                </a:lnTo>
                <a:lnTo>
                  <a:pt x="178427" y="26693"/>
                </a:lnTo>
                <a:lnTo>
                  <a:pt x="219265" y="31051"/>
                </a:lnTo>
                <a:lnTo>
                  <a:pt x="251817" y="33980"/>
                </a:lnTo>
                <a:lnTo>
                  <a:pt x="268224" y="35052"/>
                </a:lnTo>
                <a:lnTo>
                  <a:pt x="391668" y="42672"/>
                </a:lnTo>
                <a:lnTo>
                  <a:pt x="391668" y="48768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9" name="object 29"/>
          <p:cNvSpPr/>
          <p:nvPr/>
        </p:nvSpPr>
        <p:spPr>
          <a:xfrm>
            <a:off x="6393996" y="1677848"/>
            <a:ext cx="335027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0" y="0"/>
                </a:moveTo>
                <a:lnTo>
                  <a:pt x="391668" y="0"/>
                </a:lnTo>
              </a:path>
            </a:pathLst>
          </a:custGeom>
          <a:ln w="19812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0" name="object 30"/>
          <p:cNvSpPr/>
          <p:nvPr/>
        </p:nvSpPr>
        <p:spPr>
          <a:xfrm>
            <a:off x="2694258" y="1047760"/>
            <a:ext cx="1746264" cy="635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950483" y="3072937"/>
            <a:ext cx="6208581" cy="324770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2266" spc="-4" dirty="0">
                <a:solidFill>
                  <a:srgbClr val="FFD623"/>
                </a:solidFill>
                <a:latin typeface="Verdana"/>
                <a:cs typeface="Verdana"/>
              </a:rPr>
              <a:t>The </a:t>
            </a:r>
            <a:r>
              <a:rPr sz="2266" dirty="0">
                <a:solidFill>
                  <a:srgbClr val="FFD623"/>
                </a:solidFill>
                <a:latin typeface="Verdana"/>
                <a:cs typeface="Verdana"/>
              </a:rPr>
              <a:t>CEF eTranslation platform @</a:t>
            </a:r>
            <a:r>
              <a:rPr sz="2266" spc="-51" dirty="0">
                <a:solidFill>
                  <a:srgbClr val="FFD623"/>
                </a:solidFill>
                <a:latin typeface="Verdana"/>
                <a:cs typeface="Verdana"/>
              </a:rPr>
              <a:t> </a:t>
            </a:r>
            <a:r>
              <a:rPr sz="2266" spc="-4" dirty="0">
                <a:solidFill>
                  <a:srgbClr val="FFD623"/>
                </a:solidFill>
                <a:latin typeface="Verdana"/>
                <a:cs typeface="Verdana"/>
              </a:rPr>
              <a:t>work</a:t>
            </a:r>
            <a:endParaRPr sz="2266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87689" y="4170508"/>
            <a:ext cx="6066399" cy="1106050"/>
          </a:xfrm>
          <a:prstGeom prst="rect">
            <a:avLst/>
          </a:prstGeom>
        </p:spPr>
        <p:txBody>
          <a:bodyPr vert="horz" wrap="square" lIns="0" tIns="54842" rIns="0" bIns="0" rtlCol="0">
            <a:spAutoFit/>
          </a:bodyPr>
          <a:lstStyle/>
          <a:p>
            <a:pPr marL="10860">
              <a:spcBef>
                <a:spcPts val="432"/>
              </a:spcBef>
            </a:pPr>
            <a:r>
              <a:rPr sz="1411" spc="-4" dirty="0">
                <a:solidFill>
                  <a:srgbClr val="FFFFFF"/>
                </a:solidFill>
                <a:latin typeface="Verdana"/>
                <a:cs typeface="Verdana"/>
              </a:rPr>
              <a:t>Mark Vella</a:t>
            </a:r>
            <a:endParaRPr sz="1411" dirty="0">
              <a:latin typeface="Verdana"/>
              <a:cs typeface="Verdana"/>
            </a:endParaRPr>
          </a:p>
          <a:p>
            <a:pPr marL="10860" marR="4344">
              <a:lnSpc>
                <a:spcPts val="2052"/>
              </a:lnSpc>
              <a:spcBef>
                <a:spcPts val="120"/>
              </a:spcBef>
            </a:pPr>
            <a:r>
              <a:rPr sz="1411" spc="-26" dirty="0">
                <a:solidFill>
                  <a:srgbClr val="FFFFFF"/>
                </a:solidFill>
                <a:latin typeface="Verdana"/>
                <a:cs typeface="Verdana"/>
              </a:rPr>
              <a:t>Language Officer</a:t>
            </a:r>
          </a:p>
          <a:p>
            <a:pPr marL="10860" marR="4344">
              <a:lnSpc>
                <a:spcPts val="2052"/>
              </a:lnSpc>
              <a:spcBef>
                <a:spcPts val="120"/>
              </a:spcBef>
            </a:pPr>
            <a:r>
              <a:rPr lang="x-none" sz="1411" spc="-26" dirty="0">
                <a:solidFill>
                  <a:srgbClr val="FFFFFF"/>
                </a:solidFill>
                <a:latin typeface="Verdana"/>
                <a:cs typeface="Verdana"/>
              </a:rPr>
              <a:t>European Commission Representation in Malta </a:t>
            </a:r>
            <a:r>
              <a:rPr sz="1240" spc="13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mark.vella@ec.europa.eu</a:t>
            </a:r>
            <a:endParaRPr sz="1240" dirty="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31504" y="811945"/>
            <a:ext cx="9036496" cy="6145447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5" name="object 35"/>
          <p:cNvSpPr txBox="1"/>
          <p:nvPr/>
        </p:nvSpPr>
        <p:spPr>
          <a:xfrm>
            <a:off x="10298743" y="6280881"/>
            <a:ext cx="1096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060"/>
              </a:lnSpc>
            </a:pPr>
            <a:fld id="{81D60167-4931-47E6-BA6A-407CBD079E47}" type="slidenum">
              <a:rPr sz="1026" dirty="0">
                <a:latin typeface="Calibri"/>
                <a:cs typeface="Calibri"/>
              </a:rPr>
              <a:pPr marL="21720">
                <a:lnSpc>
                  <a:spcPts val="1060"/>
                </a:lnSpc>
              </a:pPr>
              <a:t>1</a:t>
            </a:fld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33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 txBox="1"/>
          <p:nvPr/>
        </p:nvSpPr>
        <p:spPr>
          <a:xfrm>
            <a:off x="2821504" y="5582430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38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0" name="object 10"/>
          <p:cNvSpPr/>
          <p:nvPr/>
        </p:nvSpPr>
        <p:spPr>
          <a:xfrm>
            <a:off x="4839297" y="2306635"/>
            <a:ext cx="4447762" cy="3243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1" name="object 11"/>
          <p:cNvSpPr/>
          <p:nvPr/>
        </p:nvSpPr>
        <p:spPr>
          <a:xfrm>
            <a:off x="5532591" y="3109395"/>
            <a:ext cx="4071143" cy="2748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2" name="object 12"/>
          <p:cNvSpPr txBox="1"/>
          <p:nvPr/>
        </p:nvSpPr>
        <p:spPr>
          <a:xfrm>
            <a:off x="2658582" y="3127137"/>
            <a:ext cx="2009074" cy="621319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258463" marR="4344" indent="-248146">
              <a:lnSpc>
                <a:spcPct val="100899"/>
              </a:lnSpc>
              <a:spcBef>
                <a:spcPts val="77"/>
              </a:spcBef>
            </a:pPr>
            <a:r>
              <a:rPr sz="1967" spc="-30" dirty="0">
                <a:solidFill>
                  <a:srgbClr val="16365D"/>
                </a:solidFill>
                <a:latin typeface="Calibri"/>
                <a:cs typeface="Calibri"/>
              </a:rPr>
              <a:t>Get </a:t>
            </a:r>
            <a:r>
              <a:rPr sz="1967" spc="-47" dirty="0">
                <a:solidFill>
                  <a:srgbClr val="16365D"/>
                </a:solidFill>
                <a:latin typeface="Calibri"/>
                <a:cs typeface="Calibri"/>
              </a:rPr>
              <a:t>your </a:t>
            </a:r>
            <a:r>
              <a:rPr sz="1967" spc="-51" dirty="0">
                <a:solidFill>
                  <a:srgbClr val="16365D"/>
                </a:solidFill>
                <a:latin typeface="Calibri"/>
                <a:cs typeface="Calibri"/>
              </a:rPr>
              <a:t>translation  </a:t>
            </a:r>
            <a:r>
              <a:rPr sz="1967" spc="-38" dirty="0">
                <a:solidFill>
                  <a:srgbClr val="16365D"/>
                </a:solidFill>
                <a:latin typeface="Calibri"/>
                <a:cs typeface="Calibri"/>
              </a:rPr>
              <a:t>back </a:t>
            </a:r>
            <a:r>
              <a:rPr sz="1967" spc="-56" dirty="0">
                <a:solidFill>
                  <a:srgbClr val="16365D"/>
                </a:solidFill>
                <a:latin typeface="Calibri"/>
                <a:cs typeface="Calibri"/>
              </a:rPr>
              <a:t>by </a:t>
            </a:r>
            <a:r>
              <a:rPr sz="1967" spc="-38" dirty="0">
                <a:solidFill>
                  <a:srgbClr val="16365D"/>
                </a:solidFill>
                <a:latin typeface="Calibri"/>
                <a:cs typeface="Calibri"/>
              </a:rPr>
              <a:t>e-mail.</a:t>
            </a:r>
            <a:endParaRPr sz="1967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4" name="object 14"/>
          <p:cNvSpPr txBox="1"/>
          <p:nvPr/>
        </p:nvSpPr>
        <p:spPr>
          <a:xfrm>
            <a:off x="10298743" y="6280881"/>
            <a:ext cx="1096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060"/>
              </a:lnSpc>
            </a:pPr>
            <a:fld id="{81D60167-4931-47E6-BA6A-407CBD079E47}" type="slidenum">
              <a:rPr sz="1026" dirty="0">
                <a:latin typeface="Calibri"/>
                <a:cs typeface="Calibri"/>
              </a:rPr>
              <a:pPr marL="21720">
                <a:lnSpc>
                  <a:spcPts val="1060"/>
                </a:lnSpc>
              </a:pPr>
              <a:t>10</a:t>
            </a:fld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03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 txBox="1"/>
          <p:nvPr/>
        </p:nvSpPr>
        <p:spPr>
          <a:xfrm>
            <a:off x="2821504" y="5582430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38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0" name="object 10"/>
          <p:cNvSpPr/>
          <p:nvPr/>
        </p:nvSpPr>
        <p:spPr>
          <a:xfrm>
            <a:off x="6427877" y="1725415"/>
            <a:ext cx="2145038" cy="181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1" name="object 11"/>
          <p:cNvSpPr/>
          <p:nvPr/>
        </p:nvSpPr>
        <p:spPr>
          <a:xfrm>
            <a:off x="6489127" y="1991265"/>
            <a:ext cx="2118975" cy="1811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2" name="object 12"/>
          <p:cNvSpPr/>
          <p:nvPr/>
        </p:nvSpPr>
        <p:spPr>
          <a:xfrm>
            <a:off x="6547772" y="2264932"/>
            <a:ext cx="2124187" cy="1810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3" name="object 13"/>
          <p:cNvSpPr/>
          <p:nvPr/>
        </p:nvSpPr>
        <p:spPr>
          <a:xfrm>
            <a:off x="6609020" y="2511234"/>
            <a:ext cx="2121581" cy="1810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4" name="object 14"/>
          <p:cNvSpPr/>
          <p:nvPr/>
        </p:nvSpPr>
        <p:spPr>
          <a:xfrm>
            <a:off x="6687211" y="2762748"/>
            <a:ext cx="2121582" cy="18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5" name="object 15"/>
          <p:cNvSpPr/>
          <p:nvPr/>
        </p:nvSpPr>
        <p:spPr>
          <a:xfrm>
            <a:off x="6814922" y="3010354"/>
            <a:ext cx="2116368" cy="18114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6" name="object 16"/>
          <p:cNvSpPr/>
          <p:nvPr/>
        </p:nvSpPr>
        <p:spPr>
          <a:xfrm>
            <a:off x="6921784" y="3230591"/>
            <a:ext cx="2124187" cy="1810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7" name="object 17"/>
          <p:cNvSpPr/>
          <p:nvPr/>
        </p:nvSpPr>
        <p:spPr>
          <a:xfrm>
            <a:off x="7145932" y="3480801"/>
            <a:ext cx="2115065" cy="1810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8" name="object 18"/>
          <p:cNvSpPr/>
          <p:nvPr/>
        </p:nvSpPr>
        <p:spPr>
          <a:xfrm>
            <a:off x="7409174" y="3747955"/>
            <a:ext cx="2118975" cy="18101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9" name="object 19"/>
          <p:cNvSpPr/>
          <p:nvPr/>
        </p:nvSpPr>
        <p:spPr>
          <a:xfrm>
            <a:off x="3026571" y="2852667"/>
            <a:ext cx="2130703" cy="17905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0" name="object 20"/>
          <p:cNvSpPr/>
          <p:nvPr/>
        </p:nvSpPr>
        <p:spPr>
          <a:xfrm>
            <a:off x="5258924" y="3265776"/>
            <a:ext cx="1231507" cy="7310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1" name="object 21"/>
          <p:cNvSpPr/>
          <p:nvPr/>
        </p:nvSpPr>
        <p:spPr>
          <a:xfrm>
            <a:off x="7235852" y="4584599"/>
            <a:ext cx="1604217" cy="8366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694258" y="2012665"/>
            <a:ext cx="3111313" cy="621319"/>
          </a:xfrm>
          <a:prstGeom prst="rect">
            <a:avLst/>
          </a:prstGeom>
        </p:spPr>
        <p:txBody>
          <a:bodyPr vert="horz" wrap="square" lIns="0" tIns="977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 marR="4344" indent="327965">
              <a:lnSpc>
                <a:spcPct val="100899"/>
              </a:lnSpc>
              <a:spcBef>
                <a:spcPts val="77"/>
              </a:spcBef>
            </a:pPr>
            <a:r>
              <a:rPr sz="1967" spc="-30" dirty="0"/>
              <a:t>One </a:t>
            </a:r>
            <a:r>
              <a:rPr sz="1967" spc="-43" dirty="0"/>
              <a:t>original,  </a:t>
            </a:r>
            <a:r>
              <a:rPr sz="1967" spc="-64" dirty="0"/>
              <a:t>many</a:t>
            </a:r>
            <a:r>
              <a:rPr sz="1967" spc="-73" dirty="0"/>
              <a:t> </a:t>
            </a:r>
            <a:r>
              <a:rPr sz="1967" spc="-51" dirty="0"/>
              <a:t>translations…</a:t>
            </a:r>
            <a:endParaRPr sz="1967" dirty="0"/>
          </a:p>
        </p:txBody>
      </p:sp>
      <p:sp>
        <p:nvSpPr>
          <p:cNvPr id="23" name="object 2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4" name="object 24"/>
          <p:cNvSpPr txBox="1"/>
          <p:nvPr/>
        </p:nvSpPr>
        <p:spPr>
          <a:xfrm>
            <a:off x="10298743" y="6280881"/>
            <a:ext cx="1096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060"/>
              </a:lnSpc>
            </a:pPr>
            <a:fld id="{81D60167-4931-47E6-BA6A-407CBD079E47}" type="slidenum">
              <a:rPr sz="1026" dirty="0">
                <a:latin typeface="Calibri"/>
                <a:cs typeface="Calibri"/>
              </a:rPr>
              <a:pPr marL="21720">
                <a:lnSpc>
                  <a:spcPts val="1060"/>
                </a:lnSpc>
              </a:pPr>
              <a:t>11</a:t>
            </a:fld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31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 txBox="1"/>
          <p:nvPr/>
        </p:nvSpPr>
        <p:spPr>
          <a:xfrm>
            <a:off x="2821504" y="5582430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38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0" name="object 10"/>
          <p:cNvSpPr/>
          <p:nvPr/>
        </p:nvSpPr>
        <p:spPr>
          <a:xfrm>
            <a:off x="2836305" y="2400463"/>
            <a:ext cx="2356154" cy="2038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1" name="object 11"/>
          <p:cNvSpPr/>
          <p:nvPr/>
        </p:nvSpPr>
        <p:spPr>
          <a:xfrm>
            <a:off x="2891038" y="2817482"/>
            <a:ext cx="2365276" cy="2161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2" name="object 12"/>
          <p:cNvSpPr/>
          <p:nvPr/>
        </p:nvSpPr>
        <p:spPr>
          <a:xfrm>
            <a:off x="2970533" y="3225379"/>
            <a:ext cx="2365276" cy="2169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3" name="object 13"/>
          <p:cNvSpPr/>
          <p:nvPr/>
        </p:nvSpPr>
        <p:spPr>
          <a:xfrm>
            <a:off x="5369692" y="3216256"/>
            <a:ext cx="1174168" cy="729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4" name="object 14"/>
          <p:cNvSpPr/>
          <p:nvPr/>
        </p:nvSpPr>
        <p:spPr>
          <a:xfrm>
            <a:off x="6593382" y="2400465"/>
            <a:ext cx="2367882" cy="21463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5" name="object 15"/>
          <p:cNvSpPr/>
          <p:nvPr/>
        </p:nvSpPr>
        <p:spPr>
          <a:xfrm>
            <a:off x="6670270" y="2814875"/>
            <a:ext cx="2380914" cy="2086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6" name="object 16"/>
          <p:cNvSpPr/>
          <p:nvPr/>
        </p:nvSpPr>
        <p:spPr>
          <a:xfrm>
            <a:off x="6758886" y="3225378"/>
            <a:ext cx="2371793" cy="2075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941874" y="1001862"/>
            <a:ext cx="2329982" cy="2225861"/>
          </a:xfrm>
          <a:prstGeom prst="rect">
            <a:avLst/>
          </a:prstGeom>
        </p:spPr>
        <p:txBody>
          <a:bodyPr vert="horz" wrap="square" lIns="0" tIns="977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77"/>
              </a:spcBef>
            </a:pPr>
            <a:r>
              <a:rPr spc="-68" dirty="0"/>
              <a:t>Many </a:t>
            </a:r>
            <a:r>
              <a:rPr spc="-43" dirty="0"/>
              <a:t>documents </a:t>
            </a:r>
            <a:r>
              <a:rPr spc="-51" dirty="0"/>
              <a:t>at</a:t>
            </a:r>
            <a:r>
              <a:rPr spc="-73" dirty="0"/>
              <a:t> </a:t>
            </a:r>
            <a:r>
              <a:rPr spc="-43" dirty="0"/>
              <a:t>once…</a:t>
            </a:r>
          </a:p>
        </p:txBody>
      </p:sp>
      <p:sp>
        <p:nvSpPr>
          <p:cNvPr id="18" name="object 18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9" name="object 19"/>
          <p:cNvSpPr txBox="1"/>
          <p:nvPr/>
        </p:nvSpPr>
        <p:spPr>
          <a:xfrm>
            <a:off x="10298743" y="6280881"/>
            <a:ext cx="1096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060"/>
              </a:lnSpc>
            </a:pPr>
            <a:fld id="{81D60167-4931-47E6-BA6A-407CBD079E47}" type="slidenum">
              <a:rPr sz="1026" dirty="0">
                <a:latin typeface="Calibri"/>
                <a:cs typeface="Calibri"/>
              </a:rPr>
              <a:pPr marL="21720">
                <a:lnSpc>
                  <a:spcPts val="1060"/>
                </a:lnSpc>
              </a:pPr>
              <a:t>12</a:t>
            </a:fld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14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 txBox="1"/>
          <p:nvPr/>
        </p:nvSpPr>
        <p:spPr>
          <a:xfrm>
            <a:off x="2821504" y="5582430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38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0" name="object 10"/>
          <p:cNvSpPr/>
          <p:nvPr/>
        </p:nvSpPr>
        <p:spPr>
          <a:xfrm>
            <a:off x="3308057" y="2257114"/>
            <a:ext cx="5026376" cy="2013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1" name="object 11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2" name="object 12"/>
          <p:cNvSpPr txBox="1"/>
          <p:nvPr/>
        </p:nvSpPr>
        <p:spPr>
          <a:xfrm>
            <a:off x="10243188" y="6280879"/>
            <a:ext cx="15475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060"/>
              </a:lnSpc>
            </a:pPr>
            <a:r>
              <a:rPr sz="1026" dirty="0">
                <a:latin typeface="Calibri"/>
                <a:cs typeface="Calibri"/>
              </a:rPr>
              <a:t>10</a:t>
            </a:r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13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 txBox="1"/>
          <p:nvPr/>
        </p:nvSpPr>
        <p:spPr>
          <a:xfrm>
            <a:off x="2821504" y="5582430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38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0" name="object 10"/>
          <p:cNvSpPr/>
          <p:nvPr/>
        </p:nvSpPr>
        <p:spPr>
          <a:xfrm>
            <a:off x="3013538" y="2261023"/>
            <a:ext cx="5211428" cy="2250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1" name="object 11"/>
          <p:cNvSpPr/>
          <p:nvPr/>
        </p:nvSpPr>
        <p:spPr>
          <a:xfrm>
            <a:off x="4857541" y="3091149"/>
            <a:ext cx="1049062" cy="540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2" name="object 12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195479"/>
            <a:ext cx="0" cy="282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0">
              <a:lnSpc>
                <a:spcPts val="1060"/>
              </a:lnSpc>
            </a:pPr>
            <a:r>
              <a:rPr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742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7957" y="2076860"/>
            <a:ext cx="6331839" cy="2706669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253033" marR="91222" indent="-242716" defTabSz="781903">
              <a:lnSpc>
                <a:spcPct val="100800"/>
              </a:lnSpc>
              <a:spcBef>
                <a:spcPts val="81"/>
              </a:spcBef>
              <a:buFont typeface="Arial"/>
              <a:buChar char="•"/>
              <a:tabLst>
                <a:tab pos="253033" algn="l"/>
                <a:tab pos="253576" algn="l"/>
              </a:tabLst>
            </a:pP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Human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translation </a:t>
            </a: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for static content, </a:t>
            </a:r>
            <a:r>
              <a:rPr sz="1967" spc="4" dirty="0">
                <a:solidFill>
                  <a:prstClr val="black"/>
                </a:solidFill>
                <a:latin typeface="Calibri"/>
                <a:cs typeface="Calibri"/>
              </a:rPr>
              <a:t>e.g.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menus,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language 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policy</a:t>
            </a:r>
            <a:r>
              <a:rPr sz="1967" spc="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etc.</a:t>
            </a:r>
            <a:endParaRPr sz="1967">
              <a:solidFill>
                <a:prstClr val="black"/>
              </a:solidFill>
              <a:latin typeface="Calibri"/>
              <a:cs typeface="Calibri"/>
            </a:endParaRPr>
          </a:p>
          <a:p>
            <a:pPr marL="253033" marR="4344" indent="-242716" defTabSz="781903">
              <a:lnSpc>
                <a:spcPct val="100800"/>
              </a:lnSpc>
              <a:spcBef>
                <a:spcPts val="470"/>
              </a:spcBef>
              <a:buFont typeface="Arial"/>
              <a:buChar char="•"/>
              <a:tabLst>
                <a:tab pos="253033" algn="l"/>
                <a:tab pos="253576" algn="l"/>
              </a:tabLst>
            </a:pP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Pre-translation </a:t>
            </a:r>
            <a:r>
              <a:rPr sz="1967" spc="4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1967" spc="-13" dirty="0">
                <a:solidFill>
                  <a:prstClr val="black"/>
                </a:solidFill>
                <a:latin typeface="Calibri"/>
                <a:cs typeface="Calibri"/>
              </a:rPr>
              <a:t>eTranslation </a:t>
            </a: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dynamic </a:t>
            </a: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content, </a:t>
            </a:r>
            <a:r>
              <a:rPr sz="1967" spc="4" dirty="0">
                <a:solidFill>
                  <a:prstClr val="black"/>
                </a:solidFill>
                <a:latin typeface="Calibri"/>
                <a:cs typeface="Calibri"/>
              </a:rPr>
              <a:t>e.g. 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news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articles (possibly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replaced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by human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translation</a:t>
            </a:r>
            <a:r>
              <a:rPr sz="1967" spc="2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later)</a:t>
            </a:r>
            <a:endParaRPr sz="1967">
              <a:solidFill>
                <a:prstClr val="black"/>
              </a:solidFill>
              <a:latin typeface="Calibri"/>
              <a:cs typeface="Calibri"/>
            </a:endParaRPr>
          </a:p>
          <a:p>
            <a:pPr marL="253033" marR="614663" indent="-242716" defTabSz="781903">
              <a:lnSpc>
                <a:spcPct val="100800"/>
              </a:lnSpc>
              <a:spcBef>
                <a:spcPts val="475"/>
              </a:spcBef>
              <a:buFont typeface="Arial"/>
              <a:buChar char="•"/>
              <a:tabLst>
                <a:tab pos="253033" algn="l"/>
                <a:tab pos="253576" algn="l"/>
              </a:tabLst>
            </a:pP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On-the-fly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translation </a:t>
            </a:r>
            <a:r>
              <a:rPr sz="1967" spc="4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1967" spc="-17" dirty="0">
                <a:solidFill>
                  <a:prstClr val="black"/>
                </a:solidFill>
                <a:latin typeface="Calibri"/>
                <a:cs typeface="Calibri"/>
              </a:rPr>
              <a:t>eTranslation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only </a:t>
            </a:r>
            <a:r>
              <a:rPr sz="1967" spc="-13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input  fields, newly </a:t>
            </a: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generated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text</a:t>
            </a:r>
            <a:r>
              <a:rPr sz="1967" spc="5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etc.</a:t>
            </a:r>
            <a:endParaRPr sz="1967">
              <a:solidFill>
                <a:prstClr val="black"/>
              </a:solidFill>
              <a:latin typeface="Calibri"/>
              <a:cs typeface="Calibri"/>
            </a:endParaRPr>
          </a:p>
          <a:p>
            <a:pPr marL="253033" indent="-242716" defTabSz="781903">
              <a:spcBef>
                <a:spcPts val="505"/>
              </a:spcBef>
              <a:buFont typeface="Arial"/>
              <a:buChar char="•"/>
              <a:tabLst>
                <a:tab pos="253033" algn="l"/>
                <a:tab pos="253576" algn="l"/>
              </a:tabLst>
            </a:pP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Make users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knowingly </a:t>
            </a: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request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MT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967" spc="-9" dirty="0">
                <a:solidFill>
                  <a:prstClr val="black"/>
                </a:solidFill>
                <a:latin typeface="Calibri"/>
                <a:cs typeface="Calibri"/>
              </a:rPr>
              <a:t>avoid</a:t>
            </a:r>
            <a:r>
              <a:rPr sz="1967" spc="15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67" spc="-4" dirty="0">
                <a:solidFill>
                  <a:prstClr val="black"/>
                </a:solidFill>
                <a:latin typeface="Calibri"/>
                <a:cs typeface="Calibri"/>
              </a:rPr>
              <a:t>confusion</a:t>
            </a:r>
            <a:endParaRPr sz="1967">
              <a:solidFill>
                <a:prstClr val="black"/>
              </a:solidFill>
              <a:latin typeface="Calibri"/>
              <a:cs typeface="Calibri"/>
            </a:endParaRPr>
          </a:p>
          <a:p>
            <a:pPr marL="253033" indent="-242716" defTabSz="781903">
              <a:spcBef>
                <a:spcPts val="492"/>
              </a:spcBef>
              <a:buFont typeface="Arial"/>
              <a:buChar char="•"/>
              <a:tabLst>
                <a:tab pos="253033" algn="l"/>
                <a:tab pos="253576" algn="l"/>
              </a:tabLst>
            </a:pP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Add</a:t>
            </a:r>
            <a:r>
              <a:rPr sz="1967" spc="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67" dirty="0">
                <a:solidFill>
                  <a:prstClr val="black"/>
                </a:solidFill>
                <a:latin typeface="Calibri"/>
                <a:cs typeface="Calibri"/>
              </a:rPr>
              <a:t>disclaimer</a:t>
            </a:r>
            <a:endParaRPr sz="19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63894" y="-263724"/>
            <a:ext cx="3139310" cy="1815102"/>
          </a:xfrm>
          <a:prstGeom prst="rect">
            <a:avLst/>
          </a:prstGeom>
        </p:spPr>
        <p:txBody>
          <a:bodyPr vert="horz" wrap="square" lIns="0" tIns="19548" rIns="0" bIns="0" rtlCol="0" anchor="b" anchorCtr="0">
            <a:spAutoFit/>
          </a:bodyPr>
          <a:lstStyle/>
          <a:p>
            <a:pPr marL="1114212" marR="4344" indent="-327422">
              <a:lnSpc>
                <a:spcPts val="2044"/>
              </a:lnSpc>
              <a:spcBef>
                <a:spcPts val="154"/>
              </a:spcBef>
            </a:pPr>
            <a:r>
              <a:rPr spc="-51" dirty="0"/>
              <a:t>Integration </a:t>
            </a:r>
            <a:r>
              <a:rPr spc="-34" dirty="0"/>
              <a:t>of </a:t>
            </a:r>
            <a:r>
              <a:rPr spc="-60" dirty="0"/>
              <a:t>eTranslation  </a:t>
            </a:r>
            <a:r>
              <a:rPr spc="-56" dirty="0"/>
              <a:t>Recommendations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20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43188" y="6280879"/>
            <a:ext cx="15475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sz="1026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endParaRPr sz="1026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40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6" y="412674"/>
            <a:ext cx="58860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026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b="1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3894" y="1018678"/>
            <a:ext cx="3139310" cy="789180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368689" marR="4344" indent="418101">
              <a:lnSpc>
                <a:spcPts val="2044"/>
              </a:lnSpc>
              <a:spcBef>
                <a:spcPts val="154"/>
              </a:spcBef>
            </a:pPr>
            <a:r>
              <a:rPr spc="-51" dirty="0"/>
              <a:t>Integration </a:t>
            </a:r>
            <a:r>
              <a:rPr spc="-34" dirty="0"/>
              <a:t>of </a:t>
            </a:r>
            <a:r>
              <a:rPr spc="-60" dirty="0"/>
              <a:t>eTranslation  </a:t>
            </a:r>
            <a:r>
              <a:rPr spc="-43" dirty="0"/>
              <a:t>European </a:t>
            </a:r>
            <a:r>
              <a:rPr spc="-51" dirty="0"/>
              <a:t>Committee </a:t>
            </a:r>
            <a:r>
              <a:rPr spc="-34" dirty="0"/>
              <a:t>of </a:t>
            </a:r>
            <a:r>
              <a:rPr spc="-30" dirty="0"/>
              <a:t>the</a:t>
            </a:r>
            <a:r>
              <a:rPr spc="-115" dirty="0"/>
              <a:t> </a:t>
            </a:r>
            <a:r>
              <a:rPr spc="-51" dirty="0"/>
              <a:t>Regions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12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12502" y="1959986"/>
            <a:ext cx="6766126" cy="3435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979838" y="5713727"/>
            <a:ext cx="1416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dirty="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5144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6" y="412674"/>
            <a:ext cx="58860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026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b="1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3894" y="1018678"/>
            <a:ext cx="3139310" cy="789180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368689" marR="4344" indent="418101">
              <a:lnSpc>
                <a:spcPts val="2044"/>
              </a:lnSpc>
              <a:spcBef>
                <a:spcPts val="154"/>
              </a:spcBef>
            </a:pPr>
            <a:r>
              <a:rPr spc="-51" dirty="0"/>
              <a:t>Integration </a:t>
            </a:r>
            <a:r>
              <a:rPr spc="-34" dirty="0"/>
              <a:t>of </a:t>
            </a:r>
            <a:r>
              <a:rPr spc="-60" dirty="0"/>
              <a:t>eTranslation  </a:t>
            </a:r>
            <a:r>
              <a:rPr spc="-43" dirty="0"/>
              <a:t>European </a:t>
            </a:r>
            <a:r>
              <a:rPr spc="-51" dirty="0"/>
              <a:t>Committee </a:t>
            </a:r>
            <a:r>
              <a:rPr spc="-34" dirty="0"/>
              <a:t>of </a:t>
            </a:r>
            <a:r>
              <a:rPr spc="-30" dirty="0"/>
              <a:t>the</a:t>
            </a:r>
            <a:r>
              <a:rPr spc="-115" dirty="0"/>
              <a:t> </a:t>
            </a:r>
            <a:r>
              <a:rPr spc="-51" dirty="0"/>
              <a:t>Regions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13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77661" y="1948258"/>
            <a:ext cx="6700966" cy="3446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979838" y="5713727"/>
            <a:ext cx="1416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dirty="0">
                <a:solidFill>
                  <a:prstClr val="black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4875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6" y="412674"/>
            <a:ext cx="58860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026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b="1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3894" y="1018678"/>
            <a:ext cx="3139310" cy="789180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368689" marR="4344" indent="418101">
              <a:lnSpc>
                <a:spcPts val="2044"/>
              </a:lnSpc>
              <a:spcBef>
                <a:spcPts val="154"/>
              </a:spcBef>
            </a:pPr>
            <a:r>
              <a:rPr spc="-51" dirty="0"/>
              <a:t>Integration </a:t>
            </a:r>
            <a:r>
              <a:rPr spc="-34" dirty="0"/>
              <a:t>of </a:t>
            </a:r>
            <a:r>
              <a:rPr spc="-60" dirty="0"/>
              <a:t>eTranslation  </a:t>
            </a:r>
            <a:r>
              <a:rPr spc="-43" dirty="0"/>
              <a:t>European </a:t>
            </a:r>
            <a:r>
              <a:rPr spc="-51" dirty="0"/>
              <a:t>Committee </a:t>
            </a:r>
            <a:r>
              <a:rPr spc="-34" dirty="0"/>
              <a:t>of </a:t>
            </a:r>
            <a:r>
              <a:rPr spc="-30" dirty="0"/>
              <a:t>the</a:t>
            </a:r>
            <a:r>
              <a:rPr spc="-115" dirty="0"/>
              <a:t> </a:t>
            </a:r>
            <a:r>
              <a:rPr spc="-51" dirty="0"/>
              <a:t>Regions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14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28141" y="1944349"/>
            <a:ext cx="6754396" cy="3440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979838" y="5713727"/>
            <a:ext cx="1416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dirty="0">
                <a:solidFill>
                  <a:prstClr val="black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76243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6" y="412674"/>
            <a:ext cx="58860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026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b="1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3894" y="1018678"/>
            <a:ext cx="3139310" cy="789180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368689" marR="4344" indent="418101">
              <a:lnSpc>
                <a:spcPts val="2044"/>
              </a:lnSpc>
              <a:spcBef>
                <a:spcPts val="154"/>
              </a:spcBef>
            </a:pPr>
            <a:r>
              <a:rPr spc="-51" dirty="0"/>
              <a:t>Integration </a:t>
            </a:r>
            <a:r>
              <a:rPr spc="-34" dirty="0"/>
              <a:t>of </a:t>
            </a:r>
            <a:r>
              <a:rPr spc="-60" dirty="0"/>
              <a:t>eTranslation  </a:t>
            </a:r>
            <a:r>
              <a:rPr spc="-43" dirty="0"/>
              <a:t>European </a:t>
            </a:r>
            <a:r>
              <a:rPr spc="-51" dirty="0"/>
              <a:t>Committee </a:t>
            </a:r>
            <a:r>
              <a:rPr spc="-34" dirty="0"/>
              <a:t>of </a:t>
            </a:r>
            <a:r>
              <a:rPr spc="-30" dirty="0"/>
              <a:t>the</a:t>
            </a:r>
            <a:r>
              <a:rPr spc="-115" dirty="0"/>
              <a:t> </a:t>
            </a:r>
            <a:r>
              <a:rPr spc="-51" dirty="0"/>
              <a:t>Regions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6571" y="2314454"/>
            <a:ext cx="6019401" cy="2711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979838" y="5713727"/>
            <a:ext cx="1416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dirty="0">
                <a:solidFill>
                  <a:prstClr val="black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9487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CEF eTranslation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4725144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</a:t>
            </a:r>
            <a:r>
              <a:rPr lang="mt-MT" dirty="0" smtClean="0"/>
              <a:t> </a:t>
            </a:r>
            <a:r>
              <a:rPr lang="mt-MT" dirty="0" err="1" smtClean="0"/>
              <a:t>aim</a:t>
            </a:r>
            <a:r>
              <a:rPr lang="mt-MT" dirty="0" smtClean="0"/>
              <a:t> of CEF </a:t>
            </a:r>
            <a:r>
              <a:rPr lang="mt-MT" dirty="0" err="1" smtClean="0"/>
              <a:t>eTranslation</a:t>
            </a:r>
            <a:r>
              <a:rPr lang="mt-MT" dirty="0" smtClean="0"/>
              <a:t> is </a:t>
            </a:r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enable</a:t>
            </a:r>
            <a:r>
              <a:rPr lang="mt-MT" dirty="0"/>
              <a:t> European </a:t>
            </a:r>
            <a:r>
              <a:rPr lang="mt-MT" dirty="0" err="1"/>
              <a:t>and</a:t>
            </a:r>
            <a:r>
              <a:rPr lang="mt-MT" dirty="0"/>
              <a:t> </a:t>
            </a:r>
            <a:r>
              <a:rPr lang="mt-MT" dirty="0" err="1"/>
              <a:t>national</a:t>
            </a:r>
            <a:r>
              <a:rPr lang="mt-MT" dirty="0"/>
              <a:t> </a:t>
            </a:r>
            <a:r>
              <a:rPr lang="mt-MT" dirty="0" err="1"/>
              <a:t>public</a:t>
            </a:r>
            <a:r>
              <a:rPr lang="mt-MT" dirty="0"/>
              <a:t> </a:t>
            </a:r>
            <a:r>
              <a:rPr lang="mt-MT" dirty="0" err="1"/>
              <a:t>administrations</a:t>
            </a:r>
            <a:r>
              <a:rPr lang="mt-MT" dirty="0"/>
              <a:t> </a:t>
            </a:r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share</a:t>
            </a:r>
            <a:r>
              <a:rPr lang="mt-MT" dirty="0"/>
              <a:t> </a:t>
            </a:r>
            <a:r>
              <a:rPr lang="mt-MT" dirty="0" err="1"/>
              <a:t>information</a:t>
            </a:r>
            <a:r>
              <a:rPr lang="mt-MT" dirty="0"/>
              <a:t> </a:t>
            </a:r>
            <a:r>
              <a:rPr lang="mt-MT" dirty="0" err="1" smtClean="0"/>
              <a:t>beyond</a:t>
            </a:r>
            <a:r>
              <a:rPr lang="mt-MT" dirty="0" smtClean="0"/>
              <a:t> </a:t>
            </a:r>
            <a:r>
              <a:rPr lang="mt-MT" dirty="0" err="1"/>
              <a:t>language</a:t>
            </a:r>
            <a:r>
              <a:rPr lang="mt-MT" dirty="0"/>
              <a:t> </a:t>
            </a:r>
            <a:r>
              <a:rPr lang="mt-MT" dirty="0" err="1"/>
              <a:t>barriers</a:t>
            </a:r>
            <a:r>
              <a:rPr lang="mt-MT" dirty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976">
            <a:off x="5749176" y="1385605"/>
            <a:ext cx="4577619" cy="282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6" y="412674"/>
            <a:ext cx="58860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026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b="1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3894" y="1018678"/>
            <a:ext cx="3139310" cy="789180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368689" marR="4344" indent="418101">
              <a:lnSpc>
                <a:spcPts val="2044"/>
              </a:lnSpc>
              <a:spcBef>
                <a:spcPts val="154"/>
              </a:spcBef>
            </a:pPr>
            <a:r>
              <a:rPr spc="-51" dirty="0"/>
              <a:t>Integration </a:t>
            </a:r>
            <a:r>
              <a:rPr spc="-34" dirty="0"/>
              <a:t>of </a:t>
            </a:r>
            <a:r>
              <a:rPr spc="-60" dirty="0"/>
              <a:t>eTranslation  </a:t>
            </a:r>
            <a:r>
              <a:rPr spc="-43" dirty="0"/>
              <a:t>European </a:t>
            </a:r>
            <a:r>
              <a:rPr spc="-51" dirty="0"/>
              <a:t>Committee </a:t>
            </a:r>
            <a:r>
              <a:rPr spc="-34" dirty="0"/>
              <a:t>of </a:t>
            </a:r>
            <a:r>
              <a:rPr spc="-30" dirty="0"/>
              <a:t>the</a:t>
            </a:r>
            <a:r>
              <a:rPr spc="-115" dirty="0"/>
              <a:t> </a:t>
            </a:r>
            <a:r>
              <a:rPr spc="-51" dirty="0"/>
              <a:t>Regions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3510" y="2307936"/>
            <a:ext cx="6118444" cy="2767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979838" y="5713727"/>
            <a:ext cx="1416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dirty="0">
                <a:solidFill>
                  <a:prstClr val="black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9226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6" y="412674"/>
            <a:ext cx="58860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026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b="1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3894" y="1018678"/>
            <a:ext cx="3139310" cy="789180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368689" marR="4344" indent="418101">
              <a:lnSpc>
                <a:spcPts val="2044"/>
              </a:lnSpc>
              <a:spcBef>
                <a:spcPts val="154"/>
              </a:spcBef>
            </a:pPr>
            <a:r>
              <a:rPr spc="-51" dirty="0"/>
              <a:t>Integration </a:t>
            </a:r>
            <a:r>
              <a:rPr spc="-34" dirty="0"/>
              <a:t>of </a:t>
            </a:r>
            <a:r>
              <a:rPr spc="-60" dirty="0"/>
              <a:t>eTranslation  </a:t>
            </a:r>
            <a:r>
              <a:rPr spc="-43" dirty="0"/>
              <a:t>European </a:t>
            </a:r>
            <a:r>
              <a:rPr spc="-51" dirty="0"/>
              <a:t>Committee </a:t>
            </a:r>
            <a:r>
              <a:rPr spc="-34" dirty="0"/>
              <a:t>of </a:t>
            </a:r>
            <a:r>
              <a:rPr spc="-30" dirty="0"/>
              <a:t>the</a:t>
            </a:r>
            <a:r>
              <a:rPr spc="-115" dirty="0"/>
              <a:t> </a:t>
            </a:r>
            <a:r>
              <a:rPr spc="-51" dirty="0"/>
              <a:t>Regions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17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8952" y="2711924"/>
            <a:ext cx="2867002" cy="1986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979838" y="5713727"/>
            <a:ext cx="1416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dirty="0">
                <a:solidFill>
                  <a:prstClr val="black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07919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6" y="412674"/>
            <a:ext cx="58860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026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26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b="1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3894" y="1018678"/>
            <a:ext cx="3139310" cy="789180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368689" marR="4344" indent="418101">
              <a:lnSpc>
                <a:spcPts val="2044"/>
              </a:lnSpc>
              <a:spcBef>
                <a:spcPts val="154"/>
              </a:spcBef>
            </a:pPr>
            <a:r>
              <a:rPr spc="-51" dirty="0"/>
              <a:t>Integration </a:t>
            </a:r>
            <a:r>
              <a:rPr spc="-34" dirty="0"/>
              <a:t>of </a:t>
            </a:r>
            <a:r>
              <a:rPr spc="-60" dirty="0"/>
              <a:t>eTranslation  </a:t>
            </a:r>
            <a:r>
              <a:rPr spc="-43" dirty="0"/>
              <a:t>European </a:t>
            </a:r>
            <a:r>
              <a:rPr spc="-51" dirty="0"/>
              <a:t>Committee </a:t>
            </a:r>
            <a:r>
              <a:rPr spc="-34" dirty="0"/>
              <a:t>of </a:t>
            </a:r>
            <a:r>
              <a:rPr spc="-30" dirty="0"/>
              <a:t>the</a:t>
            </a:r>
            <a:r>
              <a:rPr spc="-115" dirty="0"/>
              <a:t> </a:t>
            </a:r>
            <a:r>
              <a:rPr spc="-51" dirty="0"/>
              <a:t>Regions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07022" y="2288391"/>
            <a:ext cx="6088470" cy="2734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979838" y="5713727"/>
            <a:ext cx="1416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dirty="0">
                <a:solidFill>
                  <a:prstClr val="black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77685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60649"/>
            <a:ext cx="8229600" cy="936625"/>
          </a:xfrm>
        </p:spPr>
        <p:txBody>
          <a:bodyPr/>
          <a:lstStyle/>
          <a:p>
            <a:r>
              <a:rPr lang="mt-MT" dirty="0" err="1" smtClean="0"/>
              <a:t>Benefits</a:t>
            </a:r>
            <a:r>
              <a:rPr lang="mt-MT" dirty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84784"/>
            <a:ext cx="9144000" cy="46085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mt-MT" dirty="0" smtClean="0"/>
              <a:t>A </a:t>
            </a:r>
            <a:r>
              <a:rPr lang="mt-MT" dirty="0" err="1" smtClean="0"/>
              <a:t>system</a:t>
            </a:r>
            <a:r>
              <a:rPr lang="mt-MT" dirty="0" smtClean="0"/>
              <a:t> </a:t>
            </a:r>
            <a:r>
              <a:rPr lang="mt-MT" dirty="0" err="1"/>
              <a:t>that</a:t>
            </a:r>
            <a:r>
              <a:rPr lang="mt-MT" dirty="0"/>
              <a:t> </a:t>
            </a:r>
            <a:r>
              <a:rPr lang="mt-MT" dirty="0" err="1"/>
              <a:t>uses</a:t>
            </a:r>
            <a:r>
              <a:rPr lang="mt-MT" dirty="0"/>
              <a:t> </a:t>
            </a:r>
            <a:r>
              <a:rPr lang="mt-MT" dirty="0" err="1"/>
              <a:t>correct</a:t>
            </a:r>
            <a:r>
              <a:rPr lang="mt-MT" dirty="0"/>
              <a:t> </a:t>
            </a:r>
            <a:r>
              <a:rPr lang="mt-MT" dirty="0" err="1"/>
              <a:t>terminology</a:t>
            </a:r>
            <a:r>
              <a:rPr lang="mt-MT" dirty="0"/>
              <a:t> </a:t>
            </a:r>
            <a:r>
              <a:rPr lang="mt-MT" dirty="0" err="1"/>
              <a:t>and</a:t>
            </a:r>
            <a:r>
              <a:rPr lang="mt-MT" dirty="0"/>
              <a:t> </a:t>
            </a:r>
            <a:r>
              <a:rPr lang="mt-MT" dirty="0" err="1"/>
              <a:t>style</a:t>
            </a:r>
            <a:r>
              <a:rPr lang="mt-MT" dirty="0"/>
              <a:t> </a:t>
            </a:r>
            <a:r>
              <a:rPr lang="mt-MT" dirty="0" err="1"/>
              <a:t>for</a:t>
            </a:r>
            <a:r>
              <a:rPr lang="mt-MT" dirty="0"/>
              <a:t> </a:t>
            </a:r>
            <a:r>
              <a:rPr lang="mt-MT" dirty="0" err="1"/>
              <a:t>different</a:t>
            </a:r>
            <a:r>
              <a:rPr lang="mt-MT" dirty="0"/>
              <a:t> </a:t>
            </a:r>
            <a:r>
              <a:rPr lang="mt-MT" dirty="0" err="1"/>
              <a:t>contexts</a:t>
            </a:r>
            <a:endParaRPr lang="mt-MT" dirty="0"/>
          </a:p>
          <a:p>
            <a:pPr>
              <a:spcAft>
                <a:spcPts val="1200"/>
              </a:spcAft>
            </a:pPr>
            <a:r>
              <a:rPr dirty="0" smtClean="0"/>
              <a:t>The </a:t>
            </a:r>
            <a:r>
              <a:rPr lang="mt-MT" dirty="0" err="1" smtClean="0"/>
              <a:t>system</a:t>
            </a:r>
            <a:r>
              <a:rPr lang="mt-MT" dirty="0" smtClean="0"/>
              <a:t> </a:t>
            </a:r>
            <a:r>
              <a:rPr lang="mt-MT" dirty="0" err="1"/>
              <a:t>guarantees</a:t>
            </a:r>
            <a:r>
              <a:rPr lang="mt-MT" dirty="0"/>
              <a:t> a </a:t>
            </a:r>
            <a:r>
              <a:rPr lang="mt-MT" dirty="0" err="1"/>
              <a:t>continuous</a:t>
            </a:r>
            <a:r>
              <a:rPr lang="mt-MT" dirty="0"/>
              <a:t> </a:t>
            </a:r>
            <a:r>
              <a:rPr lang="mt-MT" dirty="0" err="1"/>
              <a:t>high</a:t>
            </a:r>
            <a:r>
              <a:rPr lang="mt-MT" dirty="0"/>
              <a:t> </a:t>
            </a:r>
            <a:r>
              <a:rPr lang="mt-MT" dirty="0" err="1"/>
              <a:t>quality</a:t>
            </a:r>
            <a:r>
              <a:rPr lang="mt-MT" dirty="0"/>
              <a:t> </a:t>
            </a:r>
            <a:r>
              <a:rPr lang="mt-MT" dirty="0" err="1"/>
              <a:t>service</a:t>
            </a:r>
            <a:r>
              <a:rPr lang="mt-MT" dirty="0"/>
              <a:t> </a:t>
            </a:r>
            <a:r>
              <a:rPr lang="mt-MT" dirty="0" err="1"/>
              <a:t>while</a:t>
            </a:r>
            <a:r>
              <a:rPr lang="mt-MT" dirty="0"/>
              <a:t> </a:t>
            </a:r>
            <a:r>
              <a:rPr lang="mt-MT" dirty="0" err="1"/>
              <a:t>maintaining</a:t>
            </a:r>
            <a:r>
              <a:rPr lang="mt-MT" dirty="0"/>
              <a:t> </a:t>
            </a:r>
            <a:r>
              <a:rPr lang="mt-MT" b="1" dirty="0" err="1" smtClean="0"/>
              <a:t>confidentiality</a:t>
            </a:r>
            <a:r>
              <a:rPr lang="mt-MT" dirty="0" smtClean="0"/>
              <a:t> </a:t>
            </a:r>
            <a:r>
              <a:rPr lang="mt-MT" dirty="0" err="1"/>
              <a:t>and</a:t>
            </a:r>
            <a:r>
              <a:rPr lang="mt-MT" dirty="0"/>
              <a:t> </a:t>
            </a:r>
            <a:r>
              <a:rPr lang="mt-MT" b="1" dirty="0" smtClean="0"/>
              <a:t>data </a:t>
            </a:r>
            <a:r>
              <a:rPr lang="mt-MT" b="1" dirty="0" err="1" smtClean="0"/>
              <a:t>security</a:t>
            </a:r>
            <a:r>
              <a:rPr lang="mt-MT" b="1" dirty="0" smtClean="0"/>
              <a:t> </a:t>
            </a:r>
            <a:r>
              <a:rPr lang="mt-MT" dirty="0" err="1" smtClean="0"/>
              <a:t>during</a:t>
            </a:r>
            <a:r>
              <a:rPr lang="mt-MT" dirty="0" smtClean="0"/>
              <a:t> </a:t>
            </a:r>
            <a:r>
              <a:rPr lang="mt-MT" dirty="0" err="1"/>
              <a:t>the</a:t>
            </a:r>
            <a:r>
              <a:rPr lang="mt-MT" dirty="0"/>
              <a:t> </a:t>
            </a:r>
            <a:r>
              <a:rPr lang="mt-MT" dirty="0" err="1"/>
              <a:t>translation</a:t>
            </a:r>
            <a:r>
              <a:rPr lang="mt-MT" dirty="0"/>
              <a:t> </a:t>
            </a:r>
            <a:r>
              <a:rPr lang="mt-MT" dirty="0" err="1"/>
              <a:t>process</a:t>
            </a:r>
            <a:endParaRPr lang="mt-MT" dirty="0"/>
          </a:p>
          <a:p>
            <a:pPr>
              <a:spcAft>
                <a:spcPts val="1200"/>
              </a:spcAft>
            </a:pPr>
            <a:r>
              <a:rPr lang="mt-MT" dirty="0" err="1" smtClean="0"/>
              <a:t>Enables</a:t>
            </a:r>
            <a:r>
              <a:rPr lang="mt-MT" dirty="0" smtClean="0"/>
              <a:t> </a:t>
            </a:r>
            <a:r>
              <a:rPr lang="mt-MT" dirty="0" err="1"/>
              <a:t>the</a:t>
            </a:r>
            <a:r>
              <a:rPr lang="mt-MT" dirty="0"/>
              <a:t> </a:t>
            </a:r>
            <a:r>
              <a:rPr lang="mt-MT" dirty="0" err="1"/>
              <a:t>exchange</a:t>
            </a:r>
            <a:r>
              <a:rPr lang="mt-MT" dirty="0"/>
              <a:t> of </a:t>
            </a:r>
            <a:r>
              <a:rPr lang="mt-MT" dirty="0" err="1"/>
              <a:t>information</a:t>
            </a:r>
            <a:r>
              <a:rPr lang="mt-MT" dirty="0"/>
              <a:t> </a:t>
            </a:r>
            <a:r>
              <a:rPr lang="mt-MT" dirty="0" err="1"/>
              <a:t>and</a:t>
            </a:r>
            <a:r>
              <a:rPr lang="mt-MT" dirty="0"/>
              <a:t> </a:t>
            </a:r>
            <a:r>
              <a:rPr lang="mt-MT" dirty="0" err="1"/>
              <a:t>access</a:t>
            </a:r>
            <a:r>
              <a:rPr lang="mt-MT" dirty="0"/>
              <a:t> </a:t>
            </a:r>
            <a:r>
              <a:rPr lang="mt-MT" dirty="0" err="1"/>
              <a:t>to</a:t>
            </a:r>
            <a:r>
              <a:rPr lang="mt-MT" dirty="0"/>
              <a:t> online </a:t>
            </a:r>
            <a:r>
              <a:rPr lang="mt-MT" dirty="0" err="1"/>
              <a:t>content</a:t>
            </a:r>
            <a:r>
              <a:rPr lang="mt-MT" dirty="0"/>
              <a:t> </a:t>
            </a:r>
            <a:r>
              <a:rPr lang="mt-MT" dirty="0" err="1"/>
              <a:t>and</a:t>
            </a:r>
            <a:r>
              <a:rPr lang="mt-MT" dirty="0"/>
              <a:t> </a:t>
            </a:r>
            <a:r>
              <a:rPr lang="mt-MT" dirty="0" err="1"/>
              <a:t>services</a:t>
            </a:r>
            <a:r>
              <a:rPr lang="mt-MT" dirty="0"/>
              <a:t> in </a:t>
            </a:r>
            <a:r>
              <a:rPr lang="mt-MT" dirty="0" err="1"/>
              <a:t>different</a:t>
            </a:r>
            <a:r>
              <a:rPr lang="mt-MT" dirty="0"/>
              <a:t> </a:t>
            </a:r>
            <a:r>
              <a:rPr lang="mt-MT" dirty="0" err="1"/>
              <a:t>countries</a:t>
            </a:r>
            <a:r>
              <a:rPr lang="mt-MT" dirty="0"/>
              <a:t> in </a:t>
            </a:r>
            <a:r>
              <a:rPr lang="mt-MT" dirty="0" err="1"/>
              <a:t>any</a:t>
            </a:r>
            <a:r>
              <a:rPr lang="mt-MT" dirty="0"/>
              <a:t> </a:t>
            </a:r>
            <a:r>
              <a:rPr lang="mt-MT" dirty="0" err="1"/>
              <a:t>language</a:t>
            </a:r>
            <a:r>
              <a:rPr lang="mt-MT" dirty="0"/>
              <a:t> </a:t>
            </a:r>
            <a:r>
              <a:rPr lang="mt-MT" dirty="0" err="1"/>
              <a:t>supported</a:t>
            </a:r>
            <a:r>
              <a:rPr lang="mt-MT" dirty="0"/>
              <a:t> </a:t>
            </a:r>
            <a:r>
              <a:rPr lang="mt-MT" dirty="0" err="1"/>
              <a:t>by</a:t>
            </a:r>
            <a:r>
              <a:rPr lang="mt-MT" dirty="0"/>
              <a:t> </a:t>
            </a:r>
            <a:r>
              <a:rPr lang="mt-MT" dirty="0" err="1"/>
              <a:t>the</a:t>
            </a:r>
            <a:r>
              <a:rPr lang="mt-MT" dirty="0"/>
              <a:t> </a:t>
            </a:r>
            <a:r>
              <a:rPr lang="mt-MT" dirty="0" err="1"/>
              <a:t>service</a:t>
            </a:r>
            <a:endParaRPr lang="mt-MT" dirty="0"/>
          </a:p>
          <a:p>
            <a:pPr>
              <a:spcAft>
                <a:spcPts val="1200"/>
              </a:spcAft>
            </a:pPr>
            <a:r>
              <a:rPr lang="mt-MT" dirty="0" err="1"/>
              <a:t>Free</a:t>
            </a:r>
            <a:r>
              <a:rPr lang="mt-MT" dirty="0"/>
              <a:t> of </a:t>
            </a:r>
            <a:r>
              <a:rPr lang="mt-MT" dirty="0" err="1" smtClean="0"/>
              <a:t>charge</a:t>
            </a:r>
            <a:r>
              <a:rPr lang="mt-MT" dirty="0"/>
              <a:t> </a:t>
            </a:r>
            <a:r>
              <a:rPr lang="mt-MT" dirty="0" smtClean="0"/>
              <a:t>+ self-</a:t>
            </a:r>
            <a:r>
              <a:rPr lang="mt-MT" dirty="0" err="1" smtClean="0"/>
              <a:t>registration</a:t>
            </a:r>
            <a:r>
              <a:rPr lang="mt-MT" dirty="0" smtClean="0"/>
              <a:t> </a:t>
            </a:r>
            <a:r>
              <a:rPr lang="mt-MT" dirty="0" err="1" smtClean="0"/>
              <a:t>for</a:t>
            </a:r>
            <a:r>
              <a:rPr lang="mt-MT" dirty="0" smtClean="0"/>
              <a:t> </a:t>
            </a:r>
            <a:r>
              <a:rPr lang="mt-MT" dirty="0" err="1" smtClean="0"/>
              <a:t>civil</a:t>
            </a:r>
            <a:r>
              <a:rPr lang="mt-MT" dirty="0" smtClean="0"/>
              <a:t> </a:t>
            </a:r>
            <a:r>
              <a:rPr lang="mt-MT" dirty="0" err="1" smtClean="0"/>
              <a:t>service</a:t>
            </a:r>
            <a:r>
              <a:rPr lang="mt-MT" dirty="0" smtClean="0"/>
              <a:t>, UM – EMT, </a:t>
            </a:r>
            <a:r>
              <a:rPr lang="mt-MT" dirty="0" err="1" smtClean="0"/>
              <a:t>and</a:t>
            </a:r>
            <a:r>
              <a:rPr lang="mt-MT" dirty="0" smtClean="0"/>
              <a:t> SMES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1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6813" y="2479305"/>
            <a:ext cx="6273197" cy="2626611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253033" indent="-242716" defTabSz="781903">
              <a:spcBef>
                <a:spcPts val="77"/>
              </a:spcBef>
              <a:buSzPct val="117500"/>
              <a:buFont typeface="Arial"/>
              <a:buChar char="•"/>
              <a:tabLst>
                <a:tab pos="253033" algn="l"/>
                <a:tab pos="253576" algn="l"/>
              </a:tabLst>
            </a:pPr>
            <a:r>
              <a:rPr sz="1710" spc="-9" dirty="0">
                <a:solidFill>
                  <a:prstClr val="black"/>
                </a:solidFill>
                <a:latin typeface="Calibri"/>
                <a:cs typeface="Calibri"/>
              </a:rPr>
              <a:t>Individual</a:t>
            </a:r>
            <a:r>
              <a:rPr sz="1710" spc="-17" dirty="0">
                <a:solidFill>
                  <a:prstClr val="black"/>
                </a:solidFill>
                <a:latin typeface="Calibri"/>
                <a:cs typeface="Calibri"/>
              </a:rPr>
              <a:t> users</a:t>
            </a:r>
            <a:endParaRPr sz="171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37016" lvl="1" indent="-244345" defTabSz="781903">
              <a:spcBef>
                <a:spcPts val="359"/>
              </a:spcBef>
              <a:buSzPct val="121212"/>
              <a:buFont typeface="Arial"/>
              <a:buChar char="•"/>
              <a:tabLst>
                <a:tab pos="537016" algn="l"/>
                <a:tab pos="537559" algn="l"/>
              </a:tabLst>
            </a:pPr>
            <a:r>
              <a:rPr sz="1411" spc="-9" dirty="0">
                <a:solidFill>
                  <a:prstClr val="black"/>
                </a:solidFill>
                <a:latin typeface="Calibri"/>
                <a:cs typeface="Calibri"/>
              </a:rPr>
              <a:t>Self-registration</a:t>
            </a:r>
            <a:r>
              <a:rPr sz="1411" spc="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11" dirty="0">
                <a:solidFill>
                  <a:prstClr val="black"/>
                </a:solidFill>
                <a:latin typeface="Calibri"/>
                <a:cs typeface="Calibri"/>
              </a:rPr>
              <a:t>via</a:t>
            </a:r>
          </a:p>
          <a:p>
            <a:pPr marL="537016" defTabSz="781903">
              <a:spcBef>
                <a:spcPts val="13"/>
              </a:spcBef>
            </a:pPr>
            <a:r>
              <a:rPr sz="1411" u="heavy" spc="-3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1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https://webgate.ec.europa.eu/etranslation/public/welcome.html</a:t>
            </a:r>
            <a:endParaRPr sz="1411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781903"/>
            <a:endParaRPr sz="162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3033" indent="-242716" defTabSz="781903">
              <a:spcBef>
                <a:spcPts val="962"/>
              </a:spcBef>
              <a:buSzPct val="117500"/>
              <a:buFont typeface="Arial"/>
              <a:buChar char="•"/>
              <a:tabLst>
                <a:tab pos="253033" algn="l"/>
                <a:tab pos="253576" algn="l"/>
              </a:tabLst>
            </a:pPr>
            <a:r>
              <a:rPr sz="1710" spc="-26" dirty="0">
                <a:solidFill>
                  <a:prstClr val="black"/>
                </a:solidFill>
                <a:latin typeface="Calibri"/>
                <a:cs typeface="Calibri"/>
              </a:rPr>
              <a:t>Web </a:t>
            </a:r>
            <a:r>
              <a:rPr sz="1710" spc="-4" dirty="0">
                <a:solidFill>
                  <a:prstClr val="black"/>
                </a:solidFill>
                <a:latin typeface="Calibri"/>
                <a:cs typeface="Calibri"/>
              </a:rPr>
              <a:t>service</a:t>
            </a:r>
            <a:r>
              <a:rPr sz="1710" spc="-2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latin typeface="Calibri"/>
                <a:cs typeface="Calibri"/>
              </a:rPr>
              <a:t>integration</a:t>
            </a:r>
            <a:endParaRPr sz="171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37016" lvl="1" indent="-202534" defTabSz="781903">
              <a:spcBef>
                <a:spcPts val="359"/>
              </a:spcBef>
              <a:buSzPct val="121212"/>
              <a:buFont typeface="Arial"/>
              <a:buChar char="•"/>
              <a:tabLst>
                <a:tab pos="537016" algn="l"/>
                <a:tab pos="537559" algn="l"/>
              </a:tabLst>
            </a:pPr>
            <a:r>
              <a:rPr sz="1411" spc="-17" dirty="0">
                <a:solidFill>
                  <a:prstClr val="black"/>
                </a:solidFill>
                <a:latin typeface="Calibri"/>
                <a:cs typeface="Calibri"/>
              </a:rPr>
              <a:t>Technical</a:t>
            </a:r>
            <a:r>
              <a:rPr sz="1411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11" spc="-4" dirty="0">
                <a:solidFill>
                  <a:prstClr val="black"/>
                </a:solidFill>
                <a:latin typeface="Calibri"/>
                <a:cs typeface="Calibri"/>
              </a:rPr>
              <a:t>documentation:</a:t>
            </a:r>
            <a:endParaRPr sz="141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37016" defTabSz="781903"/>
            <a:r>
              <a:rPr sz="1411" u="heavy" spc="-3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1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https://ec.europa.eu/cefdigital/wiki/display/CEFDIGITAL/How+to+submit+a+tr</a:t>
            </a:r>
            <a:endParaRPr sz="141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37016" defTabSz="781903">
              <a:spcBef>
                <a:spcPts val="13"/>
              </a:spcBef>
            </a:pPr>
            <a:r>
              <a:rPr sz="1411" u="heavy" spc="-3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1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anslation+request+via+the+CEF+eTranslation+webservice</a:t>
            </a:r>
            <a:endParaRPr sz="141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37016" lvl="1" indent="-202534" defTabSz="781903">
              <a:spcBef>
                <a:spcPts val="346"/>
              </a:spcBef>
              <a:buSzPct val="121212"/>
              <a:buFont typeface="Arial"/>
              <a:buChar char="•"/>
              <a:tabLst>
                <a:tab pos="537016" algn="l"/>
                <a:tab pos="537559" algn="l"/>
              </a:tabLst>
            </a:pPr>
            <a:r>
              <a:rPr sz="1411" spc="-4" dirty="0">
                <a:solidFill>
                  <a:prstClr val="black"/>
                </a:solidFill>
                <a:latin typeface="Calibri"/>
                <a:cs typeface="Calibri"/>
              </a:rPr>
              <a:t>Contact</a:t>
            </a:r>
            <a:r>
              <a:rPr sz="141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411" u="heavy" spc="-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help@cefat-tools-services.eu</a:t>
            </a:r>
            <a:r>
              <a:rPr sz="1411" spc="-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411" spc="-13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411" spc="-4" dirty="0">
                <a:solidFill>
                  <a:prstClr val="black"/>
                </a:solidFill>
                <a:latin typeface="Calibri"/>
                <a:cs typeface="Calibri"/>
              </a:rPr>
              <a:t>credentials </a:t>
            </a:r>
            <a:r>
              <a:rPr sz="1411" spc="4" dirty="0">
                <a:solidFill>
                  <a:prstClr val="black"/>
                </a:solidFill>
                <a:latin typeface="Calibri"/>
                <a:cs typeface="Calibri"/>
              </a:rPr>
              <a:t>(and </a:t>
            </a:r>
            <a:r>
              <a:rPr sz="1411" dirty="0">
                <a:solidFill>
                  <a:prstClr val="black"/>
                </a:solidFill>
                <a:latin typeface="Calibri"/>
                <a:cs typeface="Calibri"/>
              </a:rPr>
              <a:t>other</a:t>
            </a:r>
            <a:r>
              <a:rPr sz="1411" spc="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11" dirty="0">
                <a:solidFill>
                  <a:prstClr val="black"/>
                </a:solidFill>
                <a:latin typeface="Calibri"/>
                <a:cs typeface="Calibri"/>
              </a:rPr>
              <a:t>support)</a:t>
            </a:r>
          </a:p>
          <a:p>
            <a:pPr marL="537016" lvl="1" indent="-202534" defTabSz="781903">
              <a:spcBef>
                <a:spcPts val="359"/>
              </a:spcBef>
              <a:buSzPct val="121212"/>
              <a:buFont typeface="Arial"/>
              <a:buChar char="•"/>
              <a:tabLst>
                <a:tab pos="537016" algn="l"/>
                <a:tab pos="537559" algn="l"/>
              </a:tabLst>
            </a:pPr>
            <a:r>
              <a:rPr sz="1411" dirty="0">
                <a:solidFill>
                  <a:prstClr val="black"/>
                </a:solidFill>
                <a:latin typeface="Calibri"/>
                <a:cs typeface="Calibri"/>
              </a:rPr>
              <a:t>Adapt </a:t>
            </a:r>
            <a:r>
              <a:rPr sz="1411" spc="-4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sz="1411" dirty="0">
                <a:solidFill>
                  <a:prstClr val="black"/>
                </a:solidFill>
                <a:latin typeface="Calibri"/>
                <a:cs typeface="Calibri"/>
              </a:rPr>
              <a:t>service </a:t>
            </a:r>
            <a:r>
              <a:rPr sz="1411" spc="-4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411" dirty="0">
                <a:solidFill>
                  <a:prstClr val="black"/>
                </a:solidFill>
                <a:latin typeface="Calibri"/>
                <a:cs typeface="Calibri"/>
              </a:rPr>
              <a:t>multilingual</a:t>
            </a:r>
            <a:r>
              <a:rPr sz="141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11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1891" y="942799"/>
            <a:ext cx="6933010" cy="563867"/>
          </a:xfrm>
          <a:prstGeom prst="rect">
            <a:avLst/>
          </a:prstGeom>
        </p:spPr>
        <p:txBody>
          <a:bodyPr vert="horz" wrap="square" lIns="0" tIns="9774" rIns="0" bIns="0" rtlCol="0" anchor="b" anchorCtr="0">
            <a:spAutoFit/>
          </a:bodyPr>
          <a:lstStyle/>
          <a:p>
            <a:pPr marL="10860">
              <a:spcBef>
                <a:spcPts val="77"/>
              </a:spcBef>
            </a:pPr>
            <a:r>
              <a:rPr spc="-56" dirty="0"/>
              <a:t>How </a:t>
            </a:r>
            <a:r>
              <a:rPr spc="-43" dirty="0"/>
              <a:t>to </a:t>
            </a:r>
            <a:r>
              <a:rPr spc="-34" dirty="0"/>
              <a:t>connect </a:t>
            </a:r>
            <a:r>
              <a:rPr spc="-51" dirty="0"/>
              <a:t>to</a:t>
            </a:r>
            <a:r>
              <a:rPr spc="-86" dirty="0"/>
              <a:t> </a:t>
            </a:r>
            <a:r>
              <a:rPr spc="-60" dirty="0"/>
              <a:t>eTranslation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1766" y="5549844"/>
            <a:ext cx="131947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24</a:t>
            </a:r>
            <a:endParaRPr sz="85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979838" y="5713727"/>
            <a:ext cx="1416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060"/>
              </a:lnSpc>
            </a:pPr>
            <a:r>
              <a:rPr dirty="0">
                <a:solidFill>
                  <a:prstClr val="black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66508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606492"/>
            <a:ext cx="7832966" cy="4198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Registering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8628" y="4961076"/>
            <a:ext cx="7054607" cy="716878"/>
          </a:xfrm>
        </p:spPr>
        <p:txBody>
          <a:bodyPr anchor="ctr"/>
          <a:lstStyle/>
          <a:p>
            <a:pPr marL="0" indent="0">
              <a:buNone/>
            </a:pPr>
            <a:r>
              <a:rPr lang="en-GB" sz="1600" dirty="0"/>
              <a:t>Register at: </a:t>
            </a:r>
            <a:r>
              <a:rPr lang="en-GB" sz="1600" dirty="0">
                <a:hlinkClick r:id="rId4"/>
              </a:rPr>
              <a:t>https://webgate.ec.europa.eu/etranslation/public/welcome.html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9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980729"/>
            <a:ext cx="8784976" cy="936625"/>
          </a:xfrm>
        </p:spPr>
        <p:txBody>
          <a:bodyPr/>
          <a:lstStyle/>
          <a:p>
            <a:r>
              <a:rPr lang="mt-MT" dirty="0" err="1"/>
              <a:t>How</a:t>
            </a:r>
            <a:r>
              <a:rPr lang="mt-MT" dirty="0"/>
              <a:t> </a:t>
            </a:r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use</a:t>
            </a:r>
            <a:r>
              <a:rPr lang="mt-MT" dirty="0"/>
              <a:t> </a:t>
            </a:r>
            <a:r>
              <a:rPr lang="mt-MT" dirty="0" err="1"/>
              <a:t>eTranslation</a:t>
            </a:r>
            <a:r>
              <a:rPr lang="mt-MT" dirty="0"/>
              <a:t> </a:t>
            </a:r>
            <a:r>
              <a:rPr lang="mt-MT" dirty="0" err="1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t-MT" dirty="0" err="1"/>
              <a:t>You</a:t>
            </a:r>
            <a:r>
              <a:rPr lang="mt-MT" dirty="0"/>
              <a:t> </a:t>
            </a:r>
            <a:r>
              <a:rPr lang="mt-MT" dirty="0" err="1"/>
              <a:t>can</a:t>
            </a:r>
            <a:r>
              <a:rPr lang="mt-MT" dirty="0"/>
              <a:t>:</a:t>
            </a:r>
          </a:p>
          <a:p>
            <a:pPr marL="0" indent="0">
              <a:buNone/>
            </a:pPr>
            <a:endParaRPr lang="mt-MT" dirty="0"/>
          </a:p>
          <a:p>
            <a:r>
              <a:rPr lang="mt-MT" dirty="0" err="1"/>
              <a:t>Use</a:t>
            </a:r>
            <a:r>
              <a:rPr lang="mt-MT" dirty="0"/>
              <a:t> </a:t>
            </a:r>
            <a:r>
              <a:rPr lang="mt-MT" dirty="0" err="1"/>
              <a:t>the</a:t>
            </a:r>
            <a:r>
              <a:rPr lang="mt-MT" dirty="0"/>
              <a:t> web </a:t>
            </a:r>
            <a:r>
              <a:rPr lang="mt-MT" dirty="0" err="1"/>
              <a:t>interface</a:t>
            </a:r>
            <a:r>
              <a:rPr lang="mt-MT" dirty="0"/>
              <a:t> </a:t>
            </a:r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translate</a:t>
            </a:r>
            <a:r>
              <a:rPr lang="mt-MT" dirty="0"/>
              <a:t> </a:t>
            </a:r>
            <a:r>
              <a:rPr lang="mt-MT" dirty="0" err="1"/>
              <a:t>one</a:t>
            </a:r>
            <a:r>
              <a:rPr lang="mt-MT" dirty="0"/>
              <a:t> </a:t>
            </a:r>
            <a:r>
              <a:rPr lang="mt-MT" dirty="0" err="1"/>
              <a:t>or</a:t>
            </a:r>
            <a:r>
              <a:rPr lang="mt-MT" dirty="0"/>
              <a:t> more </a:t>
            </a:r>
            <a:r>
              <a:rPr lang="mt-MT" dirty="0" err="1"/>
              <a:t>documents</a:t>
            </a:r>
            <a:r>
              <a:rPr lang="mt-MT" dirty="0"/>
              <a:t> </a:t>
            </a:r>
            <a:r>
              <a:rPr lang="mt-MT" dirty="0" err="1"/>
              <a:t>or</a:t>
            </a:r>
            <a:r>
              <a:rPr lang="mt-MT" dirty="0"/>
              <a:t> </a:t>
            </a:r>
            <a:r>
              <a:rPr lang="mt-MT" dirty="0" err="1"/>
              <a:t>text</a:t>
            </a:r>
            <a:r>
              <a:rPr lang="mt-MT" dirty="0"/>
              <a:t> </a:t>
            </a:r>
            <a:r>
              <a:rPr lang="mt-MT" dirty="0" err="1"/>
              <a:t>pieces</a:t>
            </a:r>
            <a:endParaRPr lang="mt-MT" dirty="0"/>
          </a:p>
          <a:p>
            <a:endParaRPr lang="mt-MT" dirty="0"/>
          </a:p>
          <a:p>
            <a:r>
              <a:rPr lang="mt-MT" dirty="0" err="1"/>
              <a:t>Integrate</a:t>
            </a:r>
            <a:r>
              <a:rPr lang="mt-MT" dirty="0"/>
              <a:t> </a:t>
            </a:r>
            <a:r>
              <a:rPr lang="mt-MT" dirty="0" err="1"/>
              <a:t>eTranslat</a:t>
            </a:r>
            <a:r>
              <a:rPr lang="en-GB" dirty="0" err="1"/>
              <a:t>io</a:t>
            </a:r>
            <a:r>
              <a:rPr lang="mt-MT" dirty="0"/>
              <a:t>n </a:t>
            </a:r>
            <a:r>
              <a:rPr lang="mt-MT" dirty="0" err="1"/>
              <a:t>with</a:t>
            </a:r>
            <a:r>
              <a:rPr lang="mt-MT" dirty="0"/>
              <a:t> </a:t>
            </a:r>
            <a:r>
              <a:rPr lang="mt-MT" dirty="0" err="1"/>
              <a:t>your</a:t>
            </a:r>
            <a:r>
              <a:rPr lang="mt-MT" dirty="0"/>
              <a:t> online </a:t>
            </a:r>
            <a:r>
              <a:rPr lang="mt-MT" dirty="0" err="1"/>
              <a:t>services</a:t>
            </a:r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38842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700808"/>
            <a:ext cx="8229600" cy="4248472"/>
          </a:xfrm>
        </p:spPr>
        <p:txBody>
          <a:bodyPr/>
          <a:lstStyle/>
          <a:p>
            <a:r>
              <a:rPr lang="mt-MT"/>
              <a:t>Your account is opened and you can use the service.If you do not use for 12 months your account will be disabled</a:t>
            </a:r>
            <a:endParaRPr lang="mt-MT" dirty="0" smtClean="0"/>
          </a:p>
          <a:p>
            <a:endParaRPr lang="mt-MT" dirty="0"/>
          </a:p>
          <a:p>
            <a:r>
              <a:rPr lang="mt-MT"/>
              <a:t>Log in and select the preferred machine translation type — documents or text</a:t>
            </a:r>
          </a:p>
          <a:p>
            <a:endParaRPr lang="mt-MT" dirty="0"/>
          </a:p>
          <a:p>
            <a:r>
              <a:rPr lang="mt-MT"/>
              <a:t>The result is either saved in a personal space for 24 hours or sent to you via the work email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5521" y="404665"/>
            <a:ext cx="8590409" cy="936625"/>
          </a:xfrm>
        </p:spPr>
        <p:txBody>
          <a:bodyPr/>
          <a:lstStyle/>
          <a:p>
            <a:r>
              <a:rPr lang="mt-MT" dirty="0" err="1"/>
              <a:t>Translation</a:t>
            </a:r>
            <a:r>
              <a:rPr lang="mt-MT" dirty="0"/>
              <a:t> of </a:t>
            </a:r>
            <a:r>
              <a:rPr lang="mt-MT" dirty="0" err="1"/>
              <a:t>documents</a:t>
            </a:r>
            <a:r>
              <a:rPr lang="mt-MT" dirty="0"/>
              <a:t> </a:t>
            </a:r>
            <a:r>
              <a:rPr lang="mt-MT" dirty="0" err="1"/>
              <a:t>or</a:t>
            </a:r>
            <a:r>
              <a:rPr lang="mt-MT" dirty="0"/>
              <a:t> </a:t>
            </a:r>
            <a:r>
              <a:rPr lang="mt-MT" dirty="0" err="1"/>
              <a:t>text</a:t>
            </a:r>
            <a:r>
              <a:rPr lang="mt-MT" dirty="0"/>
              <a:t>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8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980729"/>
            <a:ext cx="8712968" cy="936625"/>
          </a:xfrm>
        </p:spPr>
        <p:txBody>
          <a:bodyPr/>
          <a:lstStyle/>
          <a:p>
            <a:r>
              <a:rPr lang="mt-MT" dirty="0" err="1"/>
              <a:t>How</a:t>
            </a:r>
            <a:r>
              <a:rPr lang="mt-MT" dirty="0"/>
              <a:t> </a:t>
            </a:r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integrate</a:t>
            </a:r>
            <a:r>
              <a:rPr lang="mt-MT" dirty="0"/>
              <a:t> </a:t>
            </a:r>
            <a:r>
              <a:rPr lang="mt-MT" dirty="0" err="1"/>
              <a:t>eTranslation</a:t>
            </a:r>
            <a:r>
              <a:rPr lang="mt-MT" dirty="0"/>
              <a:t> </a:t>
            </a:r>
            <a:r>
              <a:rPr lang="mt-MT" dirty="0" smtClean="0"/>
              <a:t/>
            </a:r>
            <a:br>
              <a:rPr lang="mt-MT" dirty="0" smtClean="0"/>
            </a:br>
            <a:r>
              <a:rPr lang="mt-MT" dirty="0" err="1"/>
              <a:t>with</a:t>
            </a:r>
            <a:r>
              <a:rPr lang="mt-MT" dirty="0"/>
              <a:t> </a:t>
            </a:r>
            <a:r>
              <a:rPr lang="mt-MT" dirty="0" err="1"/>
              <a:t>your</a:t>
            </a:r>
            <a:r>
              <a:rPr lang="mt-MT" dirty="0"/>
              <a:t> online </a:t>
            </a:r>
            <a:r>
              <a:rPr lang="mt-MT" dirty="0" err="1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t-MT" dirty="0" err="1"/>
              <a:t>If</a:t>
            </a:r>
            <a:r>
              <a:rPr lang="mt-MT" dirty="0"/>
              <a:t> </a:t>
            </a:r>
            <a:r>
              <a:rPr lang="mt-MT" dirty="0" err="1"/>
              <a:t>you</a:t>
            </a:r>
            <a:r>
              <a:rPr lang="mt-MT" dirty="0"/>
              <a:t> </a:t>
            </a:r>
            <a:r>
              <a:rPr lang="mt-MT" dirty="0" err="1"/>
              <a:t>are</a:t>
            </a:r>
            <a:r>
              <a:rPr lang="mt-MT" dirty="0"/>
              <a:t> a DSI </a:t>
            </a:r>
            <a:r>
              <a:rPr lang="mt-MT" dirty="0" err="1"/>
              <a:t>or</a:t>
            </a:r>
            <a:r>
              <a:rPr lang="mt-MT" dirty="0"/>
              <a:t> </a:t>
            </a:r>
            <a:r>
              <a:rPr lang="mt-MT" dirty="0" err="1"/>
              <a:t>other</a:t>
            </a:r>
            <a:r>
              <a:rPr lang="mt-MT" dirty="0"/>
              <a:t> online </a:t>
            </a:r>
            <a:r>
              <a:rPr lang="mt-MT" dirty="0" err="1"/>
              <a:t>public</a:t>
            </a:r>
            <a:r>
              <a:rPr lang="mt-MT" dirty="0"/>
              <a:t> </a:t>
            </a:r>
            <a:r>
              <a:rPr lang="mt-MT" dirty="0" err="1"/>
              <a:t>service</a:t>
            </a:r>
            <a:r>
              <a:rPr lang="mt-MT" dirty="0"/>
              <a:t> </a:t>
            </a:r>
            <a:r>
              <a:rPr lang="mt-MT" dirty="0" err="1"/>
              <a:t>provider</a:t>
            </a:r>
            <a:r>
              <a:rPr lang="mt-MT" dirty="0"/>
              <a:t>, </a:t>
            </a:r>
            <a:r>
              <a:rPr lang="mt-MT" dirty="0" err="1"/>
              <a:t>you</a:t>
            </a:r>
            <a:r>
              <a:rPr lang="mt-MT" dirty="0"/>
              <a:t> </a:t>
            </a:r>
            <a:r>
              <a:rPr lang="mt-MT" dirty="0" err="1"/>
              <a:t>can</a:t>
            </a:r>
            <a:r>
              <a:rPr lang="mt-MT" dirty="0"/>
              <a:t> </a:t>
            </a:r>
            <a:r>
              <a:rPr lang="mt-MT" dirty="0" err="1"/>
              <a:t>offer</a:t>
            </a:r>
            <a:r>
              <a:rPr lang="mt-MT" dirty="0"/>
              <a:t> </a:t>
            </a:r>
            <a:r>
              <a:rPr lang="mt-MT" dirty="0" err="1"/>
              <a:t>your</a:t>
            </a:r>
            <a:r>
              <a:rPr lang="mt-MT" dirty="0"/>
              <a:t> online </a:t>
            </a:r>
            <a:r>
              <a:rPr lang="mt-MT" dirty="0" err="1"/>
              <a:t>service</a:t>
            </a:r>
            <a:r>
              <a:rPr lang="mt-MT" dirty="0"/>
              <a:t> </a:t>
            </a:r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the</a:t>
            </a:r>
            <a:r>
              <a:rPr lang="mt-MT" dirty="0"/>
              <a:t> user in </a:t>
            </a:r>
            <a:r>
              <a:rPr lang="mt-MT" dirty="0" err="1" smtClean="0"/>
              <a:t>their</a:t>
            </a:r>
            <a:r>
              <a:rPr lang="mt-MT" dirty="0" smtClean="0"/>
              <a:t> </a:t>
            </a:r>
            <a:r>
              <a:rPr lang="mt-MT" dirty="0" err="1"/>
              <a:t>own</a:t>
            </a:r>
            <a:r>
              <a:rPr lang="mt-MT" dirty="0"/>
              <a:t> </a:t>
            </a:r>
            <a:r>
              <a:rPr lang="mt-MT" dirty="0" err="1"/>
              <a:t>language</a:t>
            </a:r>
            <a:endParaRPr lang="mt-MT" dirty="0"/>
          </a:p>
          <a:p>
            <a:endParaRPr lang="mt-MT" dirty="0" smtClean="0"/>
          </a:p>
          <a:p>
            <a:r>
              <a:rPr lang="mt-MT" dirty="0" err="1"/>
              <a:t>Integrate</a:t>
            </a:r>
            <a:r>
              <a:rPr lang="mt-MT" dirty="0"/>
              <a:t> </a:t>
            </a:r>
            <a:r>
              <a:rPr lang="mt-MT" dirty="0" err="1"/>
              <a:t>this</a:t>
            </a:r>
            <a:r>
              <a:rPr lang="mt-MT" dirty="0"/>
              <a:t> </a:t>
            </a:r>
            <a:r>
              <a:rPr lang="mt-MT" dirty="0" err="1"/>
              <a:t>service</a:t>
            </a:r>
            <a:r>
              <a:rPr lang="mt-MT" dirty="0"/>
              <a:t> </a:t>
            </a:r>
            <a:r>
              <a:rPr lang="mt-MT" dirty="0" err="1"/>
              <a:t>into</a:t>
            </a:r>
            <a:r>
              <a:rPr lang="mt-MT" dirty="0"/>
              <a:t> </a:t>
            </a:r>
            <a:r>
              <a:rPr lang="mt-MT" dirty="0" err="1"/>
              <a:t>your</a:t>
            </a:r>
            <a:r>
              <a:rPr lang="mt-MT" dirty="0"/>
              <a:t> </a:t>
            </a:r>
            <a:r>
              <a:rPr lang="mt-MT" dirty="0" err="1"/>
              <a:t>system</a:t>
            </a:r>
            <a:r>
              <a:rPr lang="mt-MT" dirty="0"/>
              <a:t> </a:t>
            </a:r>
            <a:r>
              <a:rPr lang="mt-MT" dirty="0" err="1"/>
              <a:t>by</a:t>
            </a:r>
            <a:r>
              <a:rPr lang="mt-MT" dirty="0"/>
              <a:t> </a:t>
            </a:r>
            <a:r>
              <a:rPr lang="mt-MT" dirty="0" err="1"/>
              <a:t>connecting</a:t>
            </a:r>
            <a:r>
              <a:rPr lang="mt-MT" dirty="0"/>
              <a:t> via an API </a:t>
            </a:r>
            <a:r>
              <a:rPr lang="mt-MT" dirty="0" err="1"/>
              <a:t>provided</a:t>
            </a:r>
            <a:r>
              <a:rPr lang="mt-MT" dirty="0"/>
              <a:t> </a:t>
            </a:r>
            <a:r>
              <a:rPr lang="mt-MT" dirty="0" err="1"/>
              <a:t>by</a:t>
            </a:r>
            <a:r>
              <a:rPr lang="mt-MT" dirty="0"/>
              <a:t> </a:t>
            </a:r>
            <a:r>
              <a:rPr lang="mt-MT" dirty="0" err="1"/>
              <a:t>the</a:t>
            </a:r>
            <a:r>
              <a:rPr lang="mt-MT" dirty="0"/>
              <a:t> web </a:t>
            </a:r>
            <a:r>
              <a:rPr lang="mt-MT" dirty="0" err="1"/>
              <a:t>services</a:t>
            </a:r>
            <a:r>
              <a:rPr lang="mt-MT" dirty="0"/>
              <a:t> </a:t>
            </a:r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automatically</a:t>
            </a:r>
            <a:r>
              <a:rPr lang="mt-MT" dirty="0"/>
              <a:t> </a:t>
            </a:r>
            <a:r>
              <a:rPr lang="mt-MT" dirty="0" err="1"/>
              <a:t>request</a:t>
            </a:r>
            <a:r>
              <a:rPr lang="mt-MT" dirty="0"/>
              <a:t> an </a:t>
            </a:r>
            <a:r>
              <a:rPr lang="mt-MT" dirty="0" err="1"/>
              <a:t>automatic</a:t>
            </a:r>
            <a:r>
              <a:rPr lang="mt-MT" dirty="0"/>
              <a:t> </a:t>
            </a:r>
            <a:r>
              <a:rPr lang="mt-MT" dirty="0" err="1"/>
              <a:t>translation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8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err="1"/>
              <a:t>Collection</a:t>
            </a:r>
            <a:r>
              <a:rPr lang="mt-MT" dirty="0"/>
              <a:t> </a:t>
            </a:r>
            <a:r>
              <a:rPr lang="mt-MT" dirty="0" err="1"/>
              <a:t>and</a:t>
            </a:r>
            <a:r>
              <a:rPr lang="mt-MT" dirty="0"/>
              <a:t> </a:t>
            </a:r>
            <a:r>
              <a:rPr lang="mt-MT" dirty="0" err="1"/>
              <a:t>sharing</a:t>
            </a:r>
            <a:r>
              <a:rPr lang="mt-MT" dirty="0"/>
              <a:t> of </a:t>
            </a:r>
            <a:r>
              <a:rPr lang="mt-MT" dirty="0" err="1"/>
              <a:t>language</a:t>
            </a:r>
            <a:r>
              <a:rPr lang="mt-MT" dirty="0"/>
              <a:t> </a:t>
            </a:r>
            <a:r>
              <a:rPr lang="mt-MT" dirty="0" err="1"/>
              <a:t>resources</a:t>
            </a:r>
            <a:r>
              <a:rPr lang="mt-MT" dirty="0"/>
              <a:t> (</a:t>
            </a:r>
            <a:r>
              <a:rPr lang="mt-MT" i="1" dirty="0"/>
              <a:t>data </a:t>
            </a:r>
            <a:r>
              <a:rPr lang="mt-MT" i="1" dirty="0" err="1"/>
              <a:t>sharing</a:t>
            </a:r>
            <a:r>
              <a:rPr lang="mt-MT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improve</a:t>
            </a:r>
            <a:r>
              <a:rPr lang="mt-MT" dirty="0"/>
              <a:t> </a:t>
            </a:r>
            <a:r>
              <a:rPr lang="mt-MT" dirty="0" err="1"/>
              <a:t>service</a:t>
            </a:r>
            <a:r>
              <a:rPr lang="mt-MT" dirty="0"/>
              <a:t> </a:t>
            </a:r>
            <a:r>
              <a:rPr lang="mt-MT" dirty="0" err="1"/>
              <a:t>quality</a:t>
            </a:r>
            <a:r>
              <a:rPr lang="mt-MT" dirty="0"/>
              <a:t> </a:t>
            </a:r>
            <a:r>
              <a:rPr lang="mt-MT" dirty="0" err="1"/>
              <a:t>and</a:t>
            </a:r>
            <a:r>
              <a:rPr lang="mt-MT" dirty="0"/>
              <a:t> </a:t>
            </a:r>
            <a:r>
              <a:rPr lang="mt-MT" dirty="0" err="1"/>
              <a:t>coverage</a:t>
            </a:r>
            <a:r>
              <a:rPr lang="mt-MT" dirty="0"/>
              <a:t>, </a:t>
            </a:r>
            <a:r>
              <a:rPr lang="mt-MT" dirty="0" err="1"/>
              <a:t>the</a:t>
            </a:r>
            <a:r>
              <a:rPr lang="mt-MT" dirty="0"/>
              <a:t> </a:t>
            </a:r>
            <a:r>
              <a:rPr lang="mt-MT" dirty="0" err="1"/>
              <a:t>system</a:t>
            </a:r>
            <a:r>
              <a:rPr lang="mt-MT" dirty="0"/>
              <a:t> </a:t>
            </a:r>
            <a:r>
              <a:rPr lang="mt-MT" dirty="0" err="1"/>
              <a:t>requires</a:t>
            </a:r>
            <a:r>
              <a:rPr lang="mt-MT" dirty="0"/>
              <a:t> </a:t>
            </a:r>
            <a:r>
              <a:rPr lang="mt-MT" dirty="0" err="1"/>
              <a:t>increasing</a:t>
            </a:r>
            <a:r>
              <a:rPr lang="mt-MT" dirty="0"/>
              <a:t> </a:t>
            </a:r>
            <a:r>
              <a:rPr lang="mt-MT" dirty="0" err="1"/>
              <a:t>and</a:t>
            </a:r>
            <a:r>
              <a:rPr lang="mt-MT" dirty="0"/>
              <a:t> </a:t>
            </a:r>
            <a:r>
              <a:rPr lang="mt-MT" dirty="0" err="1"/>
              <a:t>varied</a:t>
            </a:r>
            <a:r>
              <a:rPr lang="mt-MT" dirty="0"/>
              <a:t> </a:t>
            </a:r>
            <a:r>
              <a:rPr lang="mt-MT" dirty="0" err="1"/>
              <a:t>amounts</a:t>
            </a:r>
            <a:r>
              <a:rPr lang="mt-MT" dirty="0"/>
              <a:t> of </a:t>
            </a:r>
            <a:r>
              <a:rPr lang="mt-MT" dirty="0" err="1"/>
              <a:t>source</a:t>
            </a:r>
            <a:r>
              <a:rPr lang="mt-MT" dirty="0"/>
              <a:t> </a:t>
            </a:r>
            <a:r>
              <a:rPr lang="mt-MT" dirty="0" err="1"/>
              <a:t>language</a:t>
            </a:r>
            <a:r>
              <a:rPr lang="mt-MT" dirty="0"/>
              <a:t>/</a:t>
            </a:r>
            <a:r>
              <a:rPr lang="mt-MT" dirty="0" err="1"/>
              <a:t>translated</a:t>
            </a:r>
            <a:r>
              <a:rPr lang="mt-MT" dirty="0"/>
              <a:t> </a:t>
            </a:r>
            <a:r>
              <a:rPr lang="mt-MT" dirty="0" err="1"/>
              <a:t>language</a:t>
            </a:r>
            <a:r>
              <a:rPr lang="mt-MT" dirty="0"/>
              <a:t> </a:t>
            </a:r>
            <a:r>
              <a:rPr lang="mt-MT" dirty="0" err="1"/>
              <a:t>pairs</a:t>
            </a:r>
            <a:endParaRPr lang="mt-MT" dirty="0"/>
          </a:p>
          <a:p>
            <a:endParaRPr lang="mt-MT" dirty="0"/>
          </a:p>
          <a:p>
            <a:r>
              <a:rPr lang="mt-MT" dirty="0"/>
              <a:t>ELRC — European </a:t>
            </a:r>
            <a:r>
              <a:rPr lang="mt-MT" dirty="0" err="1"/>
              <a:t>Language</a:t>
            </a:r>
            <a:r>
              <a:rPr lang="mt-MT" dirty="0"/>
              <a:t> </a:t>
            </a:r>
            <a:r>
              <a:rPr lang="mt-MT" dirty="0" err="1"/>
              <a:t>Resource</a:t>
            </a:r>
            <a:r>
              <a:rPr lang="mt-MT" dirty="0"/>
              <a:t> </a:t>
            </a:r>
            <a:r>
              <a:rPr lang="mt-MT" dirty="0" err="1"/>
              <a:t>Coordination</a:t>
            </a:r>
            <a:endParaRPr lang="mt-MT" dirty="0" smtClean="0"/>
          </a:p>
          <a:p>
            <a:pPr marL="0" indent="0">
              <a:buNone/>
            </a:pPr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973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err="1"/>
              <a:t>How</a:t>
            </a:r>
            <a:r>
              <a:rPr lang="mt-MT" dirty="0"/>
              <a:t> </a:t>
            </a:r>
            <a:r>
              <a:rPr lang="mt-MT" dirty="0" err="1" smtClean="0"/>
              <a:t>the</a:t>
            </a:r>
            <a:r>
              <a:rPr lang="mt-MT" dirty="0" smtClean="0"/>
              <a:t> </a:t>
            </a:r>
            <a:r>
              <a:rPr lang="mt-MT" dirty="0" err="1"/>
              <a:t>system</a:t>
            </a:r>
            <a:r>
              <a:rPr lang="mt-MT" dirty="0"/>
              <a:t> </a:t>
            </a:r>
            <a:r>
              <a:rPr lang="mt-MT" dirty="0" err="1"/>
              <a:t>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917354"/>
            <a:ext cx="8229600" cy="4318347"/>
          </a:xfrm>
        </p:spPr>
        <p:txBody>
          <a:bodyPr/>
          <a:lstStyle/>
          <a:p>
            <a:pPr marL="0" indent="0">
              <a:buNone/>
            </a:pPr>
            <a:r>
              <a:rPr dirty="0" smtClean="0"/>
              <a:t>The </a:t>
            </a:r>
            <a:r>
              <a:rPr lang="mt-MT" dirty="0" err="1" smtClean="0"/>
              <a:t>system</a:t>
            </a:r>
            <a:r>
              <a:rPr lang="mt-MT" dirty="0" smtClean="0"/>
              <a:t> is </a:t>
            </a:r>
            <a:r>
              <a:rPr lang="mt-MT" dirty="0" err="1" smtClean="0"/>
              <a:t>trained</a:t>
            </a:r>
            <a:r>
              <a:rPr lang="mt-MT" dirty="0" smtClean="0"/>
              <a:t> </a:t>
            </a:r>
            <a:r>
              <a:rPr lang="mt-MT" dirty="0" err="1" smtClean="0"/>
              <a:t>by</a:t>
            </a:r>
            <a:r>
              <a:rPr lang="mt-MT" dirty="0" smtClean="0"/>
              <a:t> </a:t>
            </a:r>
            <a:r>
              <a:rPr lang="mt-MT" dirty="0" err="1" smtClean="0"/>
              <a:t>large</a:t>
            </a:r>
            <a:r>
              <a:rPr lang="mt-MT" dirty="0" smtClean="0"/>
              <a:t> </a:t>
            </a:r>
            <a:r>
              <a:rPr lang="mt-MT" dirty="0" err="1"/>
              <a:t>translation</a:t>
            </a:r>
            <a:r>
              <a:rPr lang="mt-MT" dirty="0"/>
              <a:t> </a:t>
            </a:r>
            <a:r>
              <a:rPr lang="mt-MT" dirty="0" err="1"/>
              <a:t>memories</a:t>
            </a:r>
            <a:r>
              <a:rPr lang="mt-MT" dirty="0"/>
              <a:t>, </a:t>
            </a:r>
            <a:r>
              <a:rPr lang="mt-MT" dirty="0" err="1"/>
              <a:t>with</a:t>
            </a:r>
            <a:r>
              <a:rPr lang="mt-MT" dirty="0"/>
              <a:t> </a:t>
            </a:r>
            <a:r>
              <a:rPr lang="mt-MT" dirty="0" err="1"/>
              <a:t>over</a:t>
            </a:r>
            <a:r>
              <a:rPr lang="mt-MT" dirty="0"/>
              <a:t> </a:t>
            </a:r>
            <a:r>
              <a:rPr lang="mt-MT" dirty="0" err="1"/>
              <a:t>one</a:t>
            </a:r>
            <a:r>
              <a:rPr lang="mt-MT" dirty="0"/>
              <a:t> </a:t>
            </a:r>
            <a:r>
              <a:rPr lang="mt-MT" dirty="0" err="1"/>
              <a:t>billion</a:t>
            </a:r>
            <a:r>
              <a:rPr lang="mt-MT" dirty="0"/>
              <a:t> </a:t>
            </a:r>
            <a:r>
              <a:rPr lang="mt-MT" dirty="0" err="1"/>
              <a:t>sentences</a:t>
            </a:r>
            <a:r>
              <a:rPr lang="mt-MT" dirty="0"/>
              <a:t> in 24 </a:t>
            </a:r>
            <a:r>
              <a:rPr lang="mt-MT" dirty="0" err="1"/>
              <a:t>official</a:t>
            </a:r>
            <a:r>
              <a:rPr lang="mt-MT" dirty="0"/>
              <a:t> EU </a:t>
            </a:r>
            <a:r>
              <a:rPr lang="mt-MT" dirty="0" err="1"/>
              <a:t>languages</a:t>
            </a:r>
            <a:r>
              <a:rPr lang="mt-MT" dirty="0"/>
              <a:t> </a:t>
            </a:r>
            <a:r>
              <a:rPr lang="mt-MT" dirty="0" err="1"/>
              <a:t>produced</a:t>
            </a:r>
            <a:r>
              <a:rPr lang="mt-MT" dirty="0"/>
              <a:t> </a:t>
            </a:r>
            <a:r>
              <a:rPr lang="mt-MT" dirty="0" err="1" smtClean="0"/>
              <a:t>by</a:t>
            </a:r>
            <a:r>
              <a:rPr lang="mt-MT" dirty="0" smtClean="0"/>
              <a:t> </a:t>
            </a:r>
            <a:r>
              <a:rPr dirty="0" smtClean="0"/>
              <a:t>translators </a:t>
            </a:r>
            <a:r>
              <a:rPr dirty="0"/>
              <a:t>of </a:t>
            </a:r>
            <a:r>
              <a:rPr dirty="0" smtClean="0"/>
              <a:t>the </a:t>
            </a:r>
            <a:r>
              <a:rPr lang="mt-MT" dirty="0" smtClean="0"/>
              <a:t>EU </a:t>
            </a:r>
            <a:r>
              <a:rPr lang="mt-MT" dirty="0" err="1" smtClean="0"/>
              <a:t>institutions</a:t>
            </a:r>
            <a:r>
              <a:rPr lang="mt-MT" dirty="0" smtClean="0"/>
              <a:t> </a:t>
            </a:r>
            <a:r>
              <a:rPr lang="mt-MT" dirty="0" err="1"/>
              <a:t>over</a:t>
            </a:r>
            <a:r>
              <a:rPr lang="mt-MT" dirty="0"/>
              <a:t> </a:t>
            </a:r>
            <a:r>
              <a:rPr lang="mt-MT" dirty="0" err="1"/>
              <a:t>the</a:t>
            </a:r>
            <a:r>
              <a:rPr lang="mt-MT" dirty="0"/>
              <a:t> </a:t>
            </a:r>
            <a:r>
              <a:rPr lang="mt-MT" dirty="0" err="1" smtClean="0"/>
              <a:t>years</a:t>
            </a:r>
            <a:r>
              <a:rPr lang="mt-MT" dirty="0" smtClean="0"/>
              <a:t>.</a:t>
            </a:r>
          </a:p>
          <a:p>
            <a:pPr marL="0" indent="0">
              <a:buNone/>
            </a:pPr>
            <a:endParaRPr lang="mt-MT" dirty="0"/>
          </a:p>
          <a:p>
            <a:pPr marL="0" indent="0">
              <a:buNone/>
            </a:pPr>
            <a:r>
              <a:rPr lang="mt-MT" dirty="0" err="1" smtClean="0"/>
              <a:t>Other</a:t>
            </a:r>
            <a:r>
              <a:rPr lang="mt-MT" dirty="0" smtClean="0"/>
              <a:t> data is </a:t>
            </a:r>
            <a:r>
              <a:rPr lang="mt-MT" dirty="0" err="1" smtClean="0"/>
              <a:t>also</a:t>
            </a:r>
            <a:r>
              <a:rPr lang="mt-MT" dirty="0" smtClean="0"/>
              <a:t> </a:t>
            </a:r>
            <a:r>
              <a:rPr lang="mt-MT" dirty="0" err="1" smtClean="0"/>
              <a:t>collected</a:t>
            </a:r>
            <a:r>
              <a:rPr lang="mt-MT" dirty="0" smtClean="0"/>
              <a:t> </a:t>
            </a:r>
            <a:r>
              <a:rPr lang="mt-MT" dirty="0" err="1" smtClean="0"/>
              <a:t>to</a:t>
            </a:r>
            <a:r>
              <a:rPr lang="mt-MT" dirty="0" smtClean="0"/>
              <a:t> </a:t>
            </a:r>
            <a:r>
              <a:rPr lang="mt-MT" dirty="0" err="1" smtClean="0"/>
              <a:t>be</a:t>
            </a:r>
            <a:r>
              <a:rPr lang="mt-MT" dirty="0" smtClean="0"/>
              <a:t> </a:t>
            </a:r>
            <a:r>
              <a:rPr lang="mt-MT" dirty="0" err="1" smtClean="0"/>
              <a:t>inserted</a:t>
            </a:r>
            <a:r>
              <a:rPr lang="mt-MT" dirty="0" smtClean="0"/>
              <a:t> </a:t>
            </a:r>
            <a:r>
              <a:rPr lang="mt-MT" dirty="0" err="1" smtClean="0"/>
              <a:t>into</a:t>
            </a:r>
            <a:r>
              <a:rPr lang="mt-MT" dirty="0" smtClean="0"/>
              <a:t> </a:t>
            </a:r>
            <a:r>
              <a:rPr lang="mt-MT" dirty="0" err="1" smtClean="0"/>
              <a:t>this</a:t>
            </a:r>
            <a:r>
              <a:rPr lang="mt-MT" dirty="0" smtClean="0"/>
              <a:t> </a:t>
            </a:r>
            <a:r>
              <a:rPr lang="mt-MT" dirty="0" err="1" smtClean="0"/>
              <a:t>repository</a:t>
            </a:r>
            <a:r>
              <a:rPr lang="mt-MT" dirty="0" smtClean="0"/>
              <a:t>.</a:t>
            </a:r>
          </a:p>
          <a:p>
            <a:pPr marL="0" indent="0">
              <a:buNone/>
            </a:pPr>
            <a:endParaRPr lang="mt-MT" dirty="0"/>
          </a:p>
          <a:p>
            <a:pPr marL="0" indent="0">
              <a:buNone/>
            </a:pPr>
            <a:r>
              <a:rPr lang="mt-MT" dirty="0" err="1" smtClean="0"/>
              <a:t>Move</a:t>
            </a:r>
            <a:r>
              <a:rPr lang="mt-MT" dirty="0" smtClean="0"/>
              <a:t> </a:t>
            </a:r>
            <a:r>
              <a:rPr lang="mt-MT" dirty="0" err="1" smtClean="0"/>
              <a:t>from</a:t>
            </a:r>
            <a:r>
              <a:rPr lang="mt-MT" dirty="0" smtClean="0"/>
              <a:t> </a:t>
            </a:r>
            <a:r>
              <a:rPr lang="mt-MT" dirty="0" err="1" smtClean="0"/>
              <a:t>statistical</a:t>
            </a:r>
            <a:r>
              <a:rPr lang="mt-MT" dirty="0" smtClean="0"/>
              <a:t> </a:t>
            </a:r>
            <a:r>
              <a:rPr lang="mt-MT" dirty="0" err="1" smtClean="0"/>
              <a:t>to</a:t>
            </a:r>
            <a:r>
              <a:rPr lang="mt-MT" dirty="0" smtClean="0"/>
              <a:t> </a:t>
            </a:r>
            <a:r>
              <a:rPr lang="mt-MT" dirty="0" err="1" smtClean="0"/>
              <a:t>neural</a:t>
            </a:r>
            <a:r>
              <a:rPr lang="mt-MT" dirty="0" smtClean="0"/>
              <a:t> </a:t>
            </a:r>
            <a:r>
              <a:rPr lang="mt-MT" dirty="0" err="1" smtClean="0"/>
              <a:t>translation</a:t>
            </a:r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16414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err="1"/>
              <a:t>Practical</a:t>
            </a:r>
            <a:r>
              <a:rPr lang="mt-MT" dirty="0"/>
              <a:t> </a:t>
            </a:r>
            <a:r>
              <a:rPr lang="mt-MT" dirty="0" err="1" smtClean="0"/>
              <a:t>use-cases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8840"/>
            <a:ext cx="8507288" cy="4536504"/>
          </a:xfrm>
        </p:spPr>
        <p:txBody>
          <a:bodyPr/>
          <a:lstStyle/>
          <a:p>
            <a:r>
              <a:rPr lang="mt-MT" b="1" dirty="0" err="1"/>
              <a:t>Translation</a:t>
            </a:r>
            <a:endParaRPr lang="mt-MT" b="1" dirty="0"/>
          </a:p>
          <a:p>
            <a:pPr marL="0" indent="0">
              <a:buNone/>
            </a:pPr>
            <a:r>
              <a:rPr lang="mt-MT" dirty="0" err="1"/>
              <a:t>General</a:t>
            </a:r>
            <a:r>
              <a:rPr lang="mt-MT" dirty="0"/>
              <a:t> </a:t>
            </a:r>
            <a:r>
              <a:rPr lang="mt-MT" dirty="0" err="1"/>
              <a:t>rapid</a:t>
            </a:r>
            <a:r>
              <a:rPr lang="mt-MT" dirty="0"/>
              <a:t> </a:t>
            </a:r>
            <a:r>
              <a:rPr lang="mt-MT" dirty="0" err="1"/>
              <a:t>translation</a:t>
            </a:r>
            <a:endParaRPr lang="mt-MT" dirty="0"/>
          </a:p>
          <a:p>
            <a:pPr marL="0" indent="0">
              <a:buNone/>
            </a:pPr>
            <a:r>
              <a:rPr lang="mt-MT" dirty="0"/>
              <a:t>— </a:t>
            </a:r>
            <a:r>
              <a:rPr lang="mt-MT" dirty="0" err="1"/>
              <a:t>translation</a:t>
            </a:r>
            <a:r>
              <a:rPr lang="mt-MT" dirty="0"/>
              <a:t> of </a:t>
            </a:r>
            <a:r>
              <a:rPr lang="mt-MT" dirty="0" err="1"/>
              <a:t>material</a:t>
            </a:r>
            <a:r>
              <a:rPr lang="mt-MT" dirty="0"/>
              <a:t> in </a:t>
            </a:r>
            <a:r>
              <a:rPr lang="mt-MT" dirty="0" err="1"/>
              <a:t>the</a:t>
            </a:r>
            <a:r>
              <a:rPr lang="mt-MT" dirty="0"/>
              <a:t> </a:t>
            </a:r>
            <a:r>
              <a:rPr lang="mt-MT" dirty="0" err="1"/>
              <a:t>absence</a:t>
            </a:r>
            <a:r>
              <a:rPr lang="mt-MT" dirty="0"/>
              <a:t> of a </a:t>
            </a:r>
            <a:r>
              <a:rPr lang="mt-MT" dirty="0" err="1"/>
              <a:t>contracted</a:t>
            </a:r>
            <a:r>
              <a:rPr lang="mt-MT" dirty="0"/>
              <a:t> </a:t>
            </a:r>
            <a:r>
              <a:rPr lang="mt-MT" dirty="0" err="1"/>
              <a:t>translator</a:t>
            </a:r>
            <a:r>
              <a:rPr lang="mt-MT" dirty="0"/>
              <a:t>/</a:t>
            </a:r>
            <a:r>
              <a:rPr lang="mt-MT" dirty="0" err="1"/>
              <a:t>company</a:t>
            </a:r>
            <a:r>
              <a:rPr lang="mt-MT" dirty="0"/>
              <a:t> </a:t>
            </a:r>
            <a:r>
              <a:rPr lang="mt-MT" dirty="0" err="1"/>
              <a:t>etc</a:t>
            </a:r>
            <a:r>
              <a:rPr lang="mt-MT" dirty="0"/>
              <a:t>.</a:t>
            </a:r>
          </a:p>
          <a:p>
            <a:pPr marL="0" indent="0">
              <a:buNone/>
            </a:pPr>
            <a:r>
              <a:rPr lang="mt-MT" dirty="0" err="1"/>
              <a:t>Bilingual</a:t>
            </a:r>
            <a:r>
              <a:rPr lang="mt-MT" dirty="0"/>
              <a:t> </a:t>
            </a:r>
            <a:r>
              <a:rPr lang="mt-MT" dirty="0" err="1"/>
              <a:t>work</a:t>
            </a:r>
            <a:r>
              <a:rPr lang="mt-MT" dirty="0"/>
              <a:t> </a:t>
            </a:r>
            <a:r>
              <a:rPr lang="mt-MT" dirty="0" err="1"/>
              <a:t>e.g</a:t>
            </a:r>
            <a:r>
              <a:rPr lang="mt-MT" dirty="0"/>
              <a:t>. </a:t>
            </a:r>
            <a:r>
              <a:rPr lang="mt-MT" dirty="0" err="1"/>
              <a:t>press</a:t>
            </a:r>
            <a:r>
              <a:rPr lang="mt-MT" dirty="0"/>
              <a:t> </a:t>
            </a:r>
            <a:r>
              <a:rPr lang="mt-MT" dirty="0" err="1"/>
              <a:t>releases</a:t>
            </a:r>
            <a:r>
              <a:rPr lang="mt-MT" dirty="0"/>
              <a:t>, </a:t>
            </a:r>
            <a:r>
              <a:rPr lang="mt-MT" dirty="0" err="1"/>
              <a:t>etc</a:t>
            </a:r>
            <a:r>
              <a:rPr lang="mt-MT" dirty="0"/>
              <a:t>.</a:t>
            </a:r>
          </a:p>
          <a:p>
            <a:pPr marL="0" indent="0">
              <a:buNone/>
            </a:pPr>
            <a:endParaRPr lang="mt-MT" dirty="0"/>
          </a:p>
          <a:p>
            <a:r>
              <a:rPr lang="mt-MT" b="1" dirty="0" err="1" smtClean="0"/>
              <a:t>Starting</a:t>
            </a:r>
            <a:r>
              <a:rPr lang="mt-MT" b="1" dirty="0" smtClean="0"/>
              <a:t> a </a:t>
            </a:r>
            <a:r>
              <a:rPr lang="mt-MT" b="1" dirty="0" err="1" smtClean="0"/>
              <a:t>project</a:t>
            </a:r>
            <a:r>
              <a:rPr lang="mt-MT" b="1" dirty="0" smtClean="0"/>
              <a:t> </a:t>
            </a:r>
            <a:r>
              <a:rPr lang="mt-MT" b="1" dirty="0" err="1"/>
              <a:t>with</a:t>
            </a:r>
            <a:r>
              <a:rPr lang="mt-MT" b="1" dirty="0"/>
              <a:t> a </a:t>
            </a:r>
            <a:r>
              <a:rPr lang="mt-MT" b="1" dirty="0" err="1"/>
              <a:t>linguistic</a:t>
            </a:r>
            <a:r>
              <a:rPr lang="mt-MT" b="1" dirty="0"/>
              <a:t> </a:t>
            </a:r>
            <a:r>
              <a:rPr lang="mt-MT" b="1" dirty="0" err="1" smtClean="0"/>
              <a:t>dimension</a:t>
            </a:r>
            <a:endParaRPr lang="mt-MT" b="1" dirty="0" smtClean="0"/>
          </a:p>
          <a:p>
            <a:pPr marL="0" indent="0">
              <a:buNone/>
            </a:pPr>
            <a:endParaRPr lang="mt-MT" b="1" dirty="0" smtClean="0"/>
          </a:p>
          <a:p>
            <a:r>
              <a:rPr lang="mt-MT" b="1" dirty="0" err="1" smtClean="0"/>
              <a:t>Gisting</a:t>
            </a:r>
            <a:r>
              <a:rPr lang="mt-MT" dirty="0" smtClean="0"/>
              <a:t>/‘</a:t>
            </a:r>
            <a:r>
              <a:rPr lang="mt-MT" b="1" dirty="0" err="1" smtClean="0"/>
              <a:t>grey</a:t>
            </a:r>
            <a:r>
              <a:rPr lang="mt-MT" b="1" dirty="0" smtClean="0"/>
              <a:t> </a:t>
            </a:r>
            <a:r>
              <a:rPr lang="mt-MT" b="1" dirty="0" err="1" smtClean="0"/>
              <a:t>translation</a:t>
            </a:r>
            <a:r>
              <a:rPr lang="mt-MT" dirty="0" smtClean="0"/>
              <a:t>’ in </a:t>
            </a:r>
            <a:r>
              <a:rPr lang="mt-MT" dirty="0" err="1" smtClean="0"/>
              <a:t>the</a:t>
            </a:r>
            <a:r>
              <a:rPr lang="mt-MT" dirty="0" smtClean="0"/>
              <a:t> </a:t>
            </a:r>
            <a:r>
              <a:rPr lang="mt-MT" dirty="0" err="1" smtClean="0"/>
              <a:t>case</a:t>
            </a:r>
            <a:r>
              <a:rPr lang="mt-MT" dirty="0" smtClean="0"/>
              <a:t> of ‘</a:t>
            </a:r>
            <a:r>
              <a:rPr lang="mt-MT" dirty="0" err="1" smtClean="0"/>
              <a:t>exotic</a:t>
            </a:r>
            <a:r>
              <a:rPr lang="mt-MT" dirty="0" smtClean="0"/>
              <a:t>’ </a:t>
            </a:r>
            <a:r>
              <a:rPr lang="mt-MT" dirty="0" err="1" smtClean="0"/>
              <a:t>languages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6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Keep in touch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0177" y="4714827"/>
            <a:ext cx="3617290" cy="361995"/>
          </a:xfrm>
        </p:spPr>
        <p:txBody>
          <a:bodyPr/>
          <a:lstStyle/>
          <a:p>
            <a:pPr marL="0" indent="0">
              <a:buNone/>
            </a:pPr>
            <a:r>
              <a:rPr lang="en-IE" sz="1600" dirty="0" smtClean="0">
                <a:hlinkClick r:id="rId3"/>
              </a:rPr>
              <a:t>EU Spotify</a:t>
            </a:r>
            <a:endParaRPr lang="en-GB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774881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5"/>
              </a:rPr>
              <a:t>ec.europa.eu</a:t>
            </a:r>
            <a:r>
              <a:rPr lang="en-GB" sz="1600" dirty="0">
                <a:hlinkClick r:id="rId5"/>
              </a:rPr>
              <a:t>/</a:t>
            </a:r>
            <a:endParaRPr lang="en-IE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2635213"/>
            <a:ext cx="684199" cy="750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504" y="2841009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6"/>
              </a:rPr>
              <a:t>europa.eu</a:t>
            </a:r>
            <a:r>
              <a:rPr lang="en-GB" sz="1600" dirty="0">
                <a:hlinkClick r:id="rId6"/>
              </a:rPr>
              <a:t>/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3587900"/>
            <a:ext cx="640631" cy="7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504" y="3736212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hlinkClick r:id="rId8"/>
              </a:rPr>
              <a:t>@</a:t>
            </a:r>
            <a:r>
              <a:rPr lang="en-IE" sz="1600" dirty="0" err="1" smtClean="0">
                <a:hlinkClick r:id="rId8"/>
              </a:rPr>
              <a:t>EU_Commission</a:t>
            </a:r>
            <a:r>
              <a:rPr lang="en-IE" sz="1600" dirty="0" smtClean="0">
                <a:hlinkClick r:id="rId8"/>
              </a:rPr>
              <a:t> 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819504" y="47106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 smtClean="0">
                <a:hlinkClick r:id="rId9"/>
              </a:rPr>
              <a:t>@</a:t>
            </a:r>
            <a:r>
              <a:rPr lang="en-IE" sz="1600" dirty="0" err="1" smtClean="0">
                <a:hlinkClick r:id="rId9"/>
              </a:rPr>
              <a:t>EuropeanCommission</a:t>
            </a:r>
            <a:r>
              <a:rPr lang="en-IE" sz="1600" dirty="0" smtClean="0">
                <a:hlinkClick r:id="rId9"/>
              </a:rPr>
              <a:t>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4538287"/>
            <a:ext cx="620230" cy="681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9504" y="56616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 smtClean="0">
                <a:hlinkClick r:id="rId11"/>
              </a:rPr>
              <a:t>European Commission</a:t>
            </a:r>
            <a:endParaRPr lang="en-GB" sz="1200" dirty="0">
              <a:hlinkClick r:id="rId11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5491270"/>
            <a:ext cx="620230" cy="68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0" y="1661642"/>
            <a:ext cx="647562" cy="7115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397" y="1792054"/>
            <a:ext cx="379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 smtClean="0">
                <a:hlinkClick r:id="rId14"/>
              </a:rPr>
              <a:t>europeancommission</a:t>
            </a:r>
            <a:r>
              <a:rPr lang="en-IE" sz="1600" dirty="0" smtClean="0"/>
              <a:t>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48" y="2611751"/>
            <a:ext cx="568985" cy="623695"/>
          </a:xfrm>
          <a:prstGeom prst="rect">
            <a:avLst/>
          </a:prstGeom>
        </p:spPr>
      </p:pic>
      <p:sp>
        <p:nvSpPr>
          <p:cNvPr id="17" name="Rectangle 16">
            <a:hlinkClick r:id="rId16"/>
          </p:cNvPr>
          <p:cNvSpPr/>
          <p:nvPr/>
        </p:nvSpPr>
        <p:spPr>
          <a:xfrm>
            <a:off x="6156397" y="2749321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6"/>
              </a:rPr>
              <a:t>@</a:t>
            </a:r>
            <a:r>
              <a:rPr lang="en-GB" sz="1600" dirty="0" err="1" smtClean="0">
                <a:hlinkClick r:id="rId16"/>
              </a:rPr>
              <a:t>EuropeanCommission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270177" y="3733427"/>
            <a:ext cx="9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hlinkClick r:id="rId17"/>
              </a:rPr>
              <a:t>EUTube</a:t>
            </a:r>
            <a:endParaRPr lang="en-IE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3" y="3542487"/>
            <a:ext cx="660728" cy="726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61" y="4514763"/>
            <a:ext cx="695271" cy="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3693" y="230326"/>
            <a:ext cx="624187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8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5658" y="1726074"/>
            <a:ext cx="2157592" cy="128983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3134" y="1726074"/>
            <a:ext cx="2129953" cy="128983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92321" y="1726074"/>
            <a:ext cx="2140894" cy="128983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8610" y="1040620"/>
            <a:ext cx="1217511" cy="444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2205" y="5711211"/>
            <a:ext cx="1999242" cy="15063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907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907" b="1" spc="-5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907" b="1" spc="-54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907" b="1" spc="-5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90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5290" y="5548588"/>
            <a:ext cx="743784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30062" y="1030946"/>
            <a:ext cx="1094516" cy="453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5823" y="2509124"/>
            <a:ext cx="6647250" cy="1894265"/>
          </a:xfrm>
          <a:prstGeom prst="rect">
            <a:avLst/>
          </a:prstGeom>
        </p:spPr>
        <p:txBody>
          <a:bodyPr vert="horz" wrap="square" lIns="0" tIns="20729" rIns="0" bIns="0" rtlCol="0">
            <a:spAutoFit/>
          </a:bodyPr>
          <a:lstStyle/>
          <a:p>
            <a:pPr marL="268331" marR="4607" indent="-257391" defTabSz="829178">
              <a:lnSpc>
                <a:spcPts val="2167"/>
              </a:lnSpc>
              <a:spcBef>
                <a:spcPts val="163"/>
              </a:spcBef>
              <a:buSzPct val="117500"/>
              <a:buFont typeface="Arial"/>
              <a:buChar char="•"/>
              <a:tabLst>
                <a:tab pos="268331" algn="l"/>
                <a:tab pos="268907" algn="l"/>
              </a:tabLst>
            </a:pP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Reliable </a:t>
            </a:r>
            <a:r>
              <a:rPr sz="1814" spc="-5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trustworthy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translation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814" spc="-5" dirty="0">
                <a:solidFill>
                  <a:prstClr val="black"/>
                </a:solidFill>
                <a:latin typeface="Calibri"/>
                <a:cs typeface="Calibri"/>
              </a:rPr>
              <a:t>EU and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Member </a:t>
            </a:r>
            <a:r>
              <a:rPr sz="1814" spc="-18" dirty="0">
                <a:solidFill>
                  <a:prstClr val="black"/>
                </a:solidFill>
                <a:latin typeface="Calibri"/>
                <a:cs typeface="Calibri"/>
              </a:rPr>
              <a:t>State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public 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administrations</a:t>
            </a:r>
            <a:endParaRPr sz="1814">
              <a:solidFill>
                <a:prstClr val="black"/>
              </a:solidFill>
              <a:latin typeface="Calibri"/>
              <a:cs typeface="Calibri"/>
            </a:endParaRPr>
          </a:p>
          <a:p>
            <a:pPr marL="268331" indent="-257391" defTabSz="829178">
              <a:spcBef>
                <a:spcPts val="340"/>
              </a:spcBef>
              <a:buSzPct val="117500"/>
              <a:buFont typeface="Arial"/>
              <a:buChar char="•"/>
              <a:tabLst>
                <a:tab pos="268331" algn="l"/>
                <a:tab pos="268907" algn="l"/>
              </a:tabLst>
            </a:pP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Support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languages </a:t>
            </a:r>
            <a:r>
              <a:rPr sz="1814" spc="-5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1814" spc="-18" dirty="0">
                <a:solidFill>
                  <a:prstClr val="black"/>
                </a:solidFill>
                <a:latin typeface="Calibri"/>
                <a:cs typeface="Calibri"/>
              </a:rPr>
              <a:t>fewer speakers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(multilingualism</a:t>
            </a:r>
            <a:r>
              <a:rPr sz="1814" spc="-9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14" spc="-5" dirty="0">
                <a:solidFill>
                  <a:prstClr val="black"/>
                </a:solidFill>
                <a:latin typeface="Calibri"/>
                <a:cs typeface="Calibri"/>
              </a:rPr>
              <a:t>policy)</a:t>
            </a:r>
            <a:endParaRPr sz="1814">
              <a:solidFill>
                <a:prstClr val="black"/>
              </a:solidFill>
              <a:latin typeface="Calibri"/>
              <a:cs typeface="Calibri"/>
            </a:endParaRPr>
          </a:p>
          <a:p>
            <a:pPr marL="268331" indent="-257391" defTabSz="829178">
              <a:spcBef>
                <a:spcPts val="426"/>
              </a:spcBef>
              <a:buSzPct val="117500"/>
              <a:buFont typeface="Arial"/>
              <a:buChar char="•"/>
              <a:tabLst>
                <a:tab pos="268331" algn="l"/>
                <a:tab pos="268907" algn="l"/>
              </a:tabLst>
            </a:pPr>
            <a:r>
              <a:rPr sz="1814" spc="-5" dirty="0">
                <a:solidFill>
                  <a:prstClr val="black"/>
                </a:solidFill>
                <a:latin typeface="Calibri"/>
                <a:cs typeface="Calibri"/>
              </a:rPr>
              <a:t>Opportunities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for private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sector </a:t>
            </a:r>
            <a:r>
              <a:rPr sz="1814" spc="-18" dirty="0">
                <a:solidFill>
                  <a:prstClr val="black"/>
                </a:solidFill>
                <a:latin typeface="Calibri"/>
                <a:cs typeface="Calibri"/>
              </a:rPr>
              <a:t>(eTranslation</a:t>
            </a:r>
            <a:r>
              <a:rPr sz="1814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integration)</a:t>
            </a:r>
            <a:endParaRPr sz="1814">
              <a:solidFill>
                <a:prstClr val="black"/>
              </a:solidFill>
              <a:latin typeface="Calibri"/>
              <a:cs typeface="Calibri"/>
            </a:endParaRPr>
          </a:p>
          <a:p>
            <a:pPr marL="268331" indent="-257391" defTabSz="829178">
              <a:spcBef>
                <a:spcPts val="422"/>
              </a:spcBef>
              <a:buSzPct val="117500"/>
              <a:buFont typeface="Arial"/>
              <a:buChar char="•"/>
              <a:tabLst>
                <a:tab pos="268331" algn="l"/>
                <a:tab pos="268907" algn="l"/>
              </a:tabLst>
            </a:pPr>
            <a:r>
              <a:rPr sz="1814" spc="-5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higher profile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language technologies, thus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fostering</a:t>
            </a:r>
            <a:r>
              <a:rPr sz="1814" spc="-1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demand</a:t>
            </a:r>
            <a:endParaRPr sz="1814">
              <a:solidFill>
                <a:prstClr val="black"/>
              </a:solidFill>
              <a:latin typeface="Calibri"/>
              <a:cs typeface="Calibri"/>
            </a:endParaRPr>
          </a:p>
          <a:p>
            <a:pPr marL="268331" indent="-257391" defTabSz="829178">
              <a:spcBef>
                <a:spcPts val="413"/>
              </a:spcBef>
              <a:buSzPct val="117500"/>
              <a:buFont typeface="Arial"/>
              <a:buChar char="•"/>
              <a:tabLst>
                <a:tab pos="268331" algn="l"/>
                <a:tab pos="268907" algn="l"/>
              </a:tabLst>
            </a:pP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Public availability </a:t>
            </a:r>
            <a:r>
              <a:rPr sz="1814"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1814" spc="-14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collected </a:t>
            </a:r>
            <a:r>
              <a:rPr sz="1814" spc="-23" dirty="0">
                <a:solidFill>
                  <a:prstClr val="black"/>
                </a:solidFill>
                <a:latin typeface="Calibri"/>
                <a:cs typeface="Calibri"/>
              </a:rPr>
              <a:t>by</a:t>
            </a:r>
            <a:r>
              <a:rPr sz="1814" spc="-5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14" spc="-9" dirty="0">
                <a:solidFill>
                  <a:prstClr val="black"/>
                </a:solidFill>
                <a:latin typeface="Calibri"/>
                <a:cs typeface="Calibri"/>
              </a:rPr>
              <a:t>ELRC</a:t>
            </a:r>
            <a:endParaRPr sz="181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34136" y="1100931"/>
            <a:ext cx="1885806" cy="28964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pc="-63" dirty="0"/>
              <a:t>eTranslation</a:t>
            </a:r>
            <a:r>
              <a:rPr spc="-100" dirty="0"/>
              <a:t> </a:t>
            </a:r>
            <a:r>
              <a:rPr spc="-45" dirty="0"/>
              <a:t>brings…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84960" y="5678056"/>
            <a:ext cx="139924" cy="15063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907" spc="-5" dirty="0">
                <a:solidFill>
                  <a:srgbClr val="898989"/>
                </a:solidFill>
                <a:latin typeface="Calibri"/>
                <a:cs typeface="Calibri"/>
              </a:rPr>
              <a:t>33</a:t>
            </a:r>
            <a:endParaRPr sz="90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80818" y="858200"/>
            <a:ext cx="7428060" cy="5139757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3037304" y="5851845"/>
            <a:ext cx="20023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829178">
              <a:lnSpc>
                <a:spcPts val="1124"/>
              </a:lnSpc>
            </a:pPr>
            <a:r>
              <a:rPr dirty="0">
                <a:solidFill>
                  <a:prstClr val="black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733255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3693" y="230326"/>
            <a:ext cx="624187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8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5658" y="1726074"/>
            <a:ext cx="2157592" cy="128983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3134" y="1726074"/>
            <a:ext cx="2129953" cy="128983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92321" y="1726074"/>
            <a:ext cx="2140894" cy="128983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8610" y="1040620"/>
            <a:ext cx="1217511" cy="444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2205" y="5711211"/>
            <a:ext cx="1999242" cy="15063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907" b="1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907" b="1" spc="-5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907" b="1" spc="-54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907" b="1" spc="-5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90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5290" y="5548588"/>
            <a:ext cx="743784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30062" y="1030946"/>
            <a:ext cx="1094516" cy="453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4756" y="2007139"/>
            <a:ext cx="4126340" cy="3414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84400" y="1024979"/>
            <a:ext cx="4185626" cy="427350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2675" spc="-63" dirty="0"/>
              <a:t>Solve </a:t>
            </a:r>
            <a:r>
              <a:rPr sz="2675" spc="-54" dirty="0"/>
              <a:t>your </a:t>
            </a:r>
            <a:r>
              <a:rPr sz="2675" spc="-50" dirty="0"/>
              <a:t>language</a:t>
            </a:r>
            <a:r>
              <a:rPr sz="2675" spc="-136" dirty="0"/>
              <a:t> </a:t>
            </a:r>
            <a:r>
              <a:rPr sz="2675" spc="-54" dirty="0"/>
              <a:t>problems!</a:t>
            </a:r>
            <a:endParaRPr sz="2675"/>
          </a:p>
        </p:txBody>
      </p:sp>
      <p:sp>
        <p:nvSpPr>
          <p:cNvPr id="12" name="object 12"/>
          <p:cNvSpPr/>
          <p:nvPr/>
        </p:nvSpPr>
        <p:spPr>
          <a:xfrm>
            <a:off x="2380818" y="858200"/>
            <a:ext cx="7428060" cy="5139757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3037304" y="5851845"/>
            <a:ext cx="20023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829178">
              <a:lnSpc>
                <a:spcPts val="1124"/>
              </a:lnSpc>
            </a:pPr>
            <a:r>
              <a:rPr dirty="0">
                <a:solidFill>
                  <a:prstClr val="black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948538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3693" y="230326"/>
            <a:ext cx="624187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088" dirty="0">
                <a:solidFill>
                  <a:prstClr val="black"/>
                </a:solidFill>
                <a:latin typeface="Calibri"/>
                <a:cs typeface="Calibri"/>
              </a:rPr>
              <a:t>11/8/2019</a:t>
            </a:r>
            <a:endParaRPr sz="108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1258" y="5852621"/>
            <a:ext cx="504417" cy="152016"/>
          </a:xfrm>
          <a:custGeom>
            <a:avLst/>
            <a:gdLst/>
            <a:ahLst/>
            <a:cxnLst/>
            <a:rect l="l" t="t" r="r" b="b"/>
            <a:pathLst>
              <a:path w="556260" h="167640">
                <a:moveTo>
                  <a:pt x="6095" y="167639"/>
                </a:moveTo>
                <a:lnTo>
                  <a:pt x="0" y="167639"/>
                </a:lnTo>
                <a:lnTo>
                  <a:pt x="0" y="1524"/>
                </a:lnTo>
                <a:lnTo>
                  <a:pt x="1524" y="0"/>
                </a:lnTo>
                <a:lnTo>
                  <a:pt x="554736" y="0"/>
                </a:lnTo>
                <a:lnTo>
                  <a:pt x="556260" y="1524"/>
                </a:lnTo>
                <a:lnTo>
                  <a:pt x="556260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lnTo>
                  <a:pt x="7620" y="164591"/>
                </a:lnTo>
                <a:lnTo>
                  <a:pt x="3048" y="164591"/>
                </a:lnTo>
                <a:lnTo>
                  <a:pt x="6095" y="167639"/>
                </a:lnTo>
                <a:close/>
              </a:path>
              <a:path w="556260" h="167640">
                <a:moveTo>
                  <a:pt x="7620" y="7620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close/>
              </a:path>
              <a:path w="556260" h="167640">
                <a:moveTo>
                  <a:pt x="548639" y="7620"/>
                </a:moveTo>
                <a:lnTo>
                  <a:pt x="7620" y="7620"/>
                </a:lnTo>
                <a:lnTo>
                  <a:pt x="7620" y="4572"/>
                </a:lnTo>
                <a:lnTo>
                  <a:pt x="548639" y="4572"/>
                </a:lnTo>
                <a:lnTo>
                  <a:pt x="548639" y="7620"/>
                </a:lnTo>
                <a:close/>
              </a:path>
              <a:path w="556260" h="167640">
                <a:moveTo>
                  <a:pt x="549656" y="167639"/>
                </a:moveTo>
                <a:lnTo>
                  <a:pt x="548639" y="167639"/>
                </a:lnTo>
                <a:lnTo>
                  <a:pt x="548639" y="4572"/>
                </a:lnTo>
                <a:lnTo>
                  <a:pt x="551687" y="7620"/>
                </a:lnTo>
                <a:lnTo>
                  <a:pt x="556260" y="7620"/>
                </a:lnTo>
                <a:lnTo>
                  <a:pt x="556260" y="164591"/>
                </a:lnTo>
                <a:lnTo>
                  <a:pt x="551687" y="164591"/>
                </a:lnTo>
                <a:lnTo>
                  <a:pt x="549656" y="167639"/>
                </a:lnTo>
                <a:close/>
              </a:path>
              <a:path w="556260" h="167640">
                <a:moveTo>
                  <a:pt x="556260" y="7620"/>
                </a:moveTo>
                <a:lnTo>
                  <a:pt x="551687" y="7620"/>
                </a:lnTo>
                <a:lnTo>
                  <a:pt x="548639" y="4572"/>
                </a:lnTo>
                <a:lnTo>
                  <a:pt x="556260" y="4572"/>
                </a:lnTo>
                <a:lnTo>
                  <a:pt x="556260" y="7620"/>
                </a:lnTo>
                <a:close/>
              </a:path>
              <a:path w="556260" h="167640">
                <a:moveTo>
                  <a:pt x="7620" y="167639"/>
                </a:moveTo>
                <a:lnTo>
                  <a:pt x="6095" y="167639"/>
                </a:lnTo>
                <a:lnTo>
                  <a:pt x="3048" y="164591"/>
                </a:lnTo>
                <a:lnTo>
                  <a:pt x="7620" y="164591"/>
                </a:lnTo>
                <a:lnTo>
                  <a:pt x="7620" y="167639"/>
                </a:lnTo>
                <a:close/>
              </a:path>
              <a:path w="556260" h="167640">
                <a:moveTo>
                  <a:pt x="548639" y="167639"/>
                </a:moveTo>
                <a:lnTo>
                  <a:pt x="7620" y="167639"/>
                </a:lnTo>
                <a:lnTo>
                  <a:pt x="7620" y="164591"/>
                </a:lnTo>
                <a:lnTo>
                  <a:pt x="548639" y="164591"/>
                </a:lnTo>
                <a:lnTo>
                  <a:pt x="548639" y="167639"/>
                </a:lnTo>
                <a:close/>
              </a:path>
              <a:path w="556260" h="167640">
                <a:moveTo>
                  <a:pt x="556260" y="167639"/>
                </a:moveTo>
                <a:lnTo>
                  <a:pt x="549656" y="167639"/>
                </a:lnTo>
                <a:lnTo>
                  <a:pt x="551687" y="164591"/>
                </a:lnTo>
                <a:lnTo>
                  <a:pt x="556260" y="164591"/>
                </a:lnTo>
                <a:lnTo>
                  <a:pt x="556260" y="167639"/>
                </a:lnTo>
                <a:close/>
              </a:path>
            </a:pathLst>
          </a:custGeom>
          <a:solidFill>
            <a:srgbClr val="13317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8033" y="1047529"/>
            <a:ext cx="1169141" cy="754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5290" y="852672"/>
            <a:ext cx="7440728" cy="5152425"/>
          </a:xfrm>
          <a:custGeom>
            <a:avLst/>
            <a:gdLst/>
            <a:ahLst/>
            <a:cxnLst/>
            <a:rect l="l" t="t" r="r" b="b"/>
            <a:pathLst>
              <a:path w="8205470" h="5681980">
                <a:moveTo>
                  <a:pt x="0" y="0"/>
                </a:moveTo>
                <a:lnTo>
                  <a:pt x="8205216" y="0"/>
                </a:lnTo>
                <a:lnTo>
                  <a:pt x="8205216" y="5681472"/>
                </a:lnTo>
                <a:lnTo>
                  <a:pt x="0" y="5681472"/>
                </a:lnTo>
                <a:lnTo>
                  <a:pt x="0" y="0"/>
                </a:lnTo>
                <a:close/>
              </a:path>
            </a:pathLst>
          </a:custGeom>
          <a:solidFill>
            <a:srgbClr val="0F549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75291" y="852671"/>
            <a:ext cx="7440728" cy="5152425"/>
          </a:xfrm>
          <a:custGeom>
            <a:avLst/>
            <a:gdLst/>
            <a:ahLst/>
            <a:cxnLst/>
            <a:rect l="l" t="t" r="r" b="b"/>
            <a:pathLst>
              <a:path w="8205470" h="5681980">
                <a:moveTo>
                  <a:pt x="10668" y="5681472"/>
                </a:moveTo>
                <a:lnTo>
                  <a:pt x="9144" y="5681472"/>
                </a:lnTo>
                <a:lnTo>
                  <a:pt x="0" y="5672328"/>
                </a:lnTo>
                <a:lnTo>
                  <a:pt x="0" y="0"/>
                </a:lnTo>
                <a:lnTo>
                  <a:pt x="8205216" y="0"/>
                </a:lnTo>
                <a:lnTo>
                  <a:pt x="10668" y="0"/>
                </a:lnTo>
                <a:lnTo>
                  <a:pt x="0" y="10668"/>
                </a:lnTo>
                <a:lnTo>
                  <a:pt x="10668" y="10668"/>
                </a:lnTo>
                <a:lnTo>
                  <a:pt x="10668" y="5681472"/>
                </a:lnTo>
                <a:close/>
              </a:path>
              <a:path w="8205470" h="5681980">
                <a:moveTo>
                  <a:pt x="10668" y="10668"/>
                </a:moveTo>
                <a:lnTo>
                  <a:pt x="0" y="10668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  <a:path w="8205470" h="5681980">
                <a:moveTo>
                  <a:pt x="8196072" y="10668"/>
                </a:moveTo>
                <a:lnTo>
                  <a:pt x="10668" y="10668"/>
                </a:lnTo>
                <a:lnTo>
                  <a:pt x="10668" y="0"/>
                </a:lnTo>
                <a:lnTo>
                  <a:pt x="8196072" y="0"/>
                </a:lnTo>
                <a:lnTo>
                  <a:pt x="8196072" y="10668"/>
                </a:lnTo>
                <a:close/>
              </a:path>
              <a:path w="8205470" h="5681980">
                <a:moveTo>
                  <a:pt x="8197596" y="5681472"/>
                </a:moveTo>
                <a:lnTo>
                  <a:pt x="8196072" y="5681472"/>
                </a:lnTo>
                <a:lnTo>
                  <a:pt x="8196072" y="0"/>
                </a:lnTo>
                <a:lnTo>
                  <a:pt x="8205216" y="9144"/>
                </a:lnTo>
                <a:lnTo>
                  <a:pt x="8205216" y="5673851"/>
                </a:lnTo>
                <a:lnTo>
                  <a:pt x="8197596" y="5681472"/>
                </a:lnTo>
                <a:close/>
              </a:path>
              <a:path w="8205470" h="5681980">
                <a:moveTo>
                  <a:pt x="8205216" y="9144"/>
                </a:moveTo>
                <a:lnTo>
                  <a:pt x="8196072" y="0"/>
                </a:lnTo>
                <a:lnTo>
                  <a:pt x="8205216" y="0"/>
                </a:lnTo>
                <a:lnTo>
                  <a:pt x="8205216" y="9144"/>
                </a:lnTo>
                <a:close/>
              </a:path>
              <a:path w="8205470" h="5681980">
                <a:moveTo>
                  <a:pt x="9144" y="5681472"/>
                </a:moveTo>
                <a:lnTo>
                  <a:pt x="0" y="5681472"/>
                </a:lnTo>
                <a:lnTo>
                  <a:pt x="0" y="5672328"/>
                </a:lnTo>
                <a:lnTo>
                  <a:pt x="9144" y="5681472"/>
                </a:lnTo>
                <a:close/>
              </a:path>
              <a:path w="8205470" h="5681980">
                <a:moveTo>
                  <a:pt x="8196072" y="5681472"/>
                </a:moveTo>
                <a:lnTo>
                  <a:pt x="10668" y="5681472"/>
                </a:lnTo>
                <a:lnTo>
                  <a:pt x="10668" y="5672328"/>
                </a:lnTo>
                <a:lnTo>
                  <a:pt x="8196072" y="5672328"/>
                </a:lnTo>
                <a:lnTo>
                  <a:pt x="8196072" y="5681472"/>
                </a:lnTo>
                <a:close/>
              </a:path>
              <a:path w="8205470" h="5681980">
                <a:moveTo>
                  <a:pt x="8205216" y="5681472"/>
                </a:moveTo>
                <a:lnTo>
                  <a:pt x="8197596" y="5681472"/>
                </a:lnTo>
                <a:lnTo>
                  <a:pt x="8205216" y="5673851"/>
                </a:lnTo>
                <a:lnTo>
                  <a:pt x="8205216" y="5681472"/>
                </a:lnTo>
                <a:close/>
              </a:path>
            </a:pathLst>
          </a:custGeom>
          <a:solidFill>
            <a:srgbClr val="0F549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5291" y="852671"/>
            <a:ext cx="7440728" cy="5152425"/>
          </a:xfrm>
          <a:custGeom>
            <a:avLst/>
            <a:gdLst/>
            <a:ahLst/>
            <a:cxnLst/>
            <a:rect l="l" t="t" r="r" b="b"/>
            <a:pathLst>
              <a:path w="8205470" h="5681980">
                <a:moveTo>
                  <a:pt x="2265118" y="5681472"/>
                </a:moveTo>
                <a:lnTo>
                  <a:pt x="0" y="5681472"/>
                </a:lnTo>
                <a:lnTo>
                  <a:pt x="0" y="3930495"/>
                </a:lnTo>
                <a:lnTo>
                  <a:pt x="4726271" y="0"/>
                </a:lnTo>
                <a:lnTo>
                  <a:pt x="8205216" y="0"/>
                </a:lnTo>
                <a:lnTo>
                  <a:pt x="8205216" y="743514"/>
                </a:lnTo>
                <a:lnTo>
                  <a:pt x="2265118" y="5681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9016" y="4944494"/>
            <a:ext cx="1786189" cy="347186"/>
          </a:xfrm>
          <a:prstGeom prst="rect">
            <a:avLst/>
          </a:prstGeom>
        </p:spPr>
        <p:txBody>
          <a:bodyPr vert="horz" wrap="square" lIns="0" tIns="5182" rIns="0" bIns="0" rtlCol="0">
            <a:spAutoFit/>
          </a:bodyPr>
          <a:lstStyle/>
          <a:p>
            <a:pPr defTabSz="829178">
              <a:spcBef>
                <a:spcPts val="41"/>
              </a:spcBef>
            </a:pPr>
            <a:r>
              <a:rPr sz="2222" b="1" spc="14" dirty="0">
                <a:solidFill>
                  <a:srgbClr val="FFFFFF"/>
                </a:solidFill>
                <a:latin typeface="Verdana"/>
                <a:cs typeface="Verdana"/>
              </a:rPr>
              <a:t>Thank</a:t>
            </a:r>
            <a:r>
              <a:rPr sz="2222" b="1" spc="-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22" b="1" spc="14" dirty="0">
                <a:solidFill>
                  <a:srgbClr val="FFFFFF"/>
                </a:solidFill>
                <a:latin typeface="Verdana"/>
                <a:cs typeface="Verdana"/>
              </a:rPr>
              <a:t>you!</a:t>
            </a:r>
            <a:endParaRPr sz="2222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75291" y="3904049"/>
            <a:ext cx="973709" cy="1658358"/>
          </a:xfrm>
          <a:custGeom>
            <a:avLst/>
            <a:gdLst/>
            <a:ahLst/>
            <a:cxnLst/>
            <a:rect l="l" t="t" r="r" b="b"/>
            <a:pathLst>
              <a:path w="1073785" h="1828800">
                <a:moveTo>
                  <a:pt x="1073681" y="215900"/>
                </a:moveTo>
                <a:lnTo>
                  <a:pt x="1047539" y="215900"/>
                </a:lnTo>
                <a:lnTo>
                  <a:pt x="1048639" y="177800"/>
                </a:lnTo>
                <a:lnTo>
                  <a:pt x="1048987" y="165100"/>
                </a:lnTo>
                <a:lnTo>
                  <a:pt x="1048781" y="114300"/>
                </a:lnTo>
                <a:lnTo>
                  <a:pt x="1048481" y="101600"/>
                </a:lnTo>
                <a:lnTo>
                  <a:pt x="1047304" y="63500"/>
                </a:lnTo>
                <a:lnTo>
                  <a:pt x="1047012" y="50800"/>
                </a:lnTo>
                <a:lnTo>
                  <a:pt x="1046843" y="50800"/>
                </a:lnTo>
                <a:lnTo>
                  <a:pt x="1044203" y="0"/>
                </a:lnTo>
                <a:lnTo>
                  <a:pt x="1048422" y="0"/>
                </a:lnTo>
                <a:lnTo>
                  <a:pt x="1059628" y="12700"/>
                </a:lnTo>
                <a:lnTo>
                  <a:pt x="1066800" y="25400"/>
                </a:lnTo>
                <a:lnTo>
                  <a:pt x="1067053" y="25400"/>
                </a:lnTo>
                <a:lnTo>
                  <a:pt x="1069163" y="63500"/>
                </a:lnTo>
                <a:lnTo>
                  <a:pt x="1069616" y="76200"/>
                </a:lnTo>
                <a:lnTo>
                  <a:pt x="1069838" y="76200"/>
                </a:lnTo>
                <a:lnTo>
                  <a:pt x="1071713" y="114300"/>
                </a:lnTo>
                <a:lnTo>
                  <a:pt x="1072140" y="127000"/>
                </a:lnTo>
                <a:lnTo>
                  <a:pt x="1073446" y="165100"/>
                </a:lnTo>
                <a:lnTo>
                  <a:pt x="1073712" y="177800"/>
                </a:lnTo>
                <a:lnTo>
                  <a:pt x="1073681" y="215900"/>
                </a:lnTo>
                <a:close/>
              </a:path>
              <a:path w="1073785" h="1828800">
                <a:moveTo>
                  <a:pt x="0" y="1828800"/>
                </a:moveTo>
                <a:lnTo>
                  <a:pt x="0" y="1727200"/>
                </a:lnTo>
                <a:lnTo>
                  <a:pt x="506563" y="1206500"/>
                </a:lnTo>
                <a:lnTo>
                  <a:pt x="652271" y="1066800"/>
                </a:lnTo>
                <a:lnTo>
                  <a:pt x="729995" y="977900"/>
                </a:lnTo>
                <a:lnTo>
                  <a:pt x="758832" y="952500"/>
                </a:lnTo>
                <a:lnTo>
                  <a:pt x="785812" y="914400"/>
                </a:lnTo>
                <a:lnTo>
                  <a:pt x="810791" y="889000"/>
                </a:lnTo>
                <a:lnTo>
                  <a:pt x="833627" y="850900"/>
                </a:lnTo>
                <a:lnTo>
                  <a:pt x="837323" y="850900"/>
                </a:lnTo>
                <a:lnTo>
                  <a:pt x="865039" y="812800"/>
                </a:lnTo>
                <a:lnTo>
                  <a:pt x="889836" y="774700"/>
                </a:lnTo>
                <a:lnTo>
                  <a:pt x="894023" y="762000"/>
                </a:lnTo>
                <a:lnTo>
                  <a:pt x="897646" y="762000"/>
                </a:lnTo>
                <a:lnTo>
                  <a:pt x="919681" y="723900"/>
                </a:lnTo>
                <a:lnTo>
                  <a:pt x="920305" y="723900"/>
                </a:lnTo>
                <a:lnTo>
                  <a:pt x="926228" y="711200"/>
                </a:lnTo>
                <a:lnTo>
                  <a:pt x="939173" y="685800"/>
                </a:lnTo>
                <a:lnTo>
                  <a:pt x="943920" y="673100"/>
                </a:lnTo>
                <a:lnTo>
                  <a:pt x="945423" y="673100"/>
                </a:lnTo>
                <a:lnTo>
                  <a:pt x="962336" y="635000"/>
                </a:lnTo>
                <a:lnTo>
                  <a:pt x="964826" y="622300"/>
                </a:lnTo>
                <a:lnTo>
                  <a:pt x="967522" y="622300"/>
                </a:lnTo>
                <a:lnTo>
                  <a:pt x="982013" y="584200"/>
                </a:lnTo>
                <a:lnTo>
                  <a:pt x="982979" y="584200"/>
                </a:lnTo>
                <a:lnTo>
                  <a:pt x="986317" y="571500"/>
                </a:lnTo>
                <a:lnTo>
                  <a:pt x="994660" y="546100"/>
                </a:lnTo>
                <a:lnTo>
                  <a:pt x="998713" y="533400"/>
                </a:lnTo>
                <a:lnTo>
                  <a:pt x="1009337" y="495300"/>
                </a:lnTo>
                <a:lnTo>
                  <a:pt x="1012331" y="482600"/>
                </a:lnTo>
                <a:lnTo>
                  <a:pt x="1012749" y="482600"/>
                </a:lnTo>
                <a:lnTo>
                  <a:pt x="1021307" y="444500"/>
                </a:lnTo>
                <a:lnTo>
                  <a:pt x="1023746" y="431800"/>
                </a:lnTo>
                <a:lnTo>
                  <a:pt x="1024067" y="431800"/>
                </a:lnTo>
                <a:lnTo>
                  <a:pt x="1032897" y="381000"/>
                </a:lnTo>
                <a:lnTo>
                  <a:pt x="1039227" y="330200"/>
                </a:lnTo>
                <a:lnTo>
                  <a:pt x="1039636" y="330200"/>
                </a:lnTo>
                <a:lnTo>
                  <a:pt x="1040357" y="317500"/>
                </a:lnTo>
                <a:lnTo>
                  <a:pt x="1043278" y="279400"/>
                </a:lnTo>
                <a:lnTo>
                  <a:pt x="1043939" y="266700"/>
                </a:lnTo>
                <a:lnTo>
                  <a:pt x="1044215" y="266700"/>
                </a:lnTo>
                <a:lnTo>
                  <a:pt x="1046797" y="228600"/>
                </a:lnTo>
                <a:lnTo>
                  <a:pt x="1047451" y="215900"/>
                </a:lnTo>
                <a:lnTo>
                  <a:pt x="1073676" y="215900"/>
                </a:lnTo>
                <a:lnTo>
                  <a:pt x="1073387" y="228600"/>
                </a:lnTo>
                <a:lnTo>
                  <a:pt x="1070876" y="279400"/>
                </a:lnTo>
                <a:lnTo>
                  <a:pt x="1069019" y="317500"/>
                </a:lnTo>
                <a:lnTo>
                  <a:pt x="1066340" y="355600"/>
                </a:lnTo>
                <a:lnTo>
                  <a:pt x="1065569" y="368300"/>
                </a:lnTo>
                <a:lnTo>
                  <a:pt x="1065391" y="368300"/>
                </a:lnTo>
                <a:lnTo>
                  <a:pt x="1061599" y="406400"/>
                </a:lnTo>
                <a:lnTo>
                  <a:pt x="1060815" y="419100"/>
                </a:lnTo>
                <a:lnTo>
                  <a:pt x="1060158" y="419100"/>
                </a:lnTo>
                <a:lnTo>
                  <a:pt x="1054969" y="457200"/>
                </a:lnTo>
                <a:lnTo>
                  <a:pt x="1054434" y="457200"/>
                </a:lnTo>
                <a:lnTo>
                  <a:pt x="1052842" y="469900"/>
                </a:lnTo>
                <a:lnTo>
                  <a:pt x="1048229" y="495300"/>
                </a:lnTo>
                <a:lnTo>
                  <a:pt x="1046134" y="508000"/>
                </a:lnTo>
                <a:lnTo>
                  <a:pt x="1045859" y="508000"/>
                </a:lnTo>
                <a:lnTo>
                  <a:pt x="1036822" y="546100"/>
                </a:lnTo>
                <a:lnTo>
                  <a:pt x="1035622" y="546100"/>
                </a:lnTo>
                <a:lnTo>
                  <a:pt x="1033292" y="558800"/>
                </a:lnTo>
                <a:lnTo>
                  <a:pt x="1025547" y="584200"/>
                </a:lnTo>
                <a:lnTo>
                  <a:pt x="1022604" y="596900"/>
                </a:lnTo>
                <a:lnTo>
                  <a:pt x="1021502" y="596900"/>
                </a:lnTo>
                <a:lnTo>
                  <a:pt x="1007734" y="635000"/>
                </a:lnTo>
                <a:lnTo>
                  <a:pt x="1004562" y="647700"/>
                </a:lnTo>
                <a:lnTo>
                  <a:pt x="1002920" y="647700"/>
                </a:lnTo>
                <a:lnTo>
                  <a:pt x="986965" y="685800"/>
                </a:lnTo>
                <a:lnTo>
                  <a:pt x="983939" y="685800"/>
                </a:lnTo>
                <a:lnTo>
                  <a:pt x="981323" y="698500"/>
                </a:lnTo>
                <a:lnTo>
                  <a:pt x="963118" y="736600"/>
                </a:lnTo>
                <a:lnTo>
                  <a:pt x="960691" y="736600"/>
                </a:lnTo>
                <a:lnTo>
                  <a:pt x="956589" y="749300"/>
                </a:lnTo>
                <a:lnTo>
                  <a:pt x="936082" y="787400"/>
                </a:lnTo>
                <a:lnTo>
                  <a:pt x="934776" y="787400"/>
                </a:lnTo>
                <a:lnTo>
                  <a:pt x="928614" y="800100"/>
                </a:lnTo>
                <a:lnTo>
                  <a:pt x="913379" y="825500"/>
                </a:lnTo>
                <a:lnTo>
                  <a:pt x="906152" y="838200"/>
                </a:lnTo>
                <a:lnTo>
                  <a:pt x="905722" y="838200"/>
                </a:lnTo>
                <a:lnTo>
                  <a:pt x="897312" y="850900"/>
                </a:lnTo>
                <a:lnTo>
                  <a:pt x="874775" y="889000"/>
                </a:lnTo>
                <a:lnTo>
                  <a:pt x="850439" y="914400"/>
                </a:lnTo>
                <a:lnTo>
                  <a:pt x="825245" y="939800"/>
                </a:lnTo>
                <a:lnTo>
                  <a:pt x="798909" y="977900"/>
                </a:lnTo>
                <a:lnTo>
                  <a:pt x="771143" y="1016000"/>
                </a:lnTo>
                <a:lnTo>
                  <a:pt x="608766" y="1181100"/>
                </a:lnTo>
                <a:lnTo>
                  <a:pt x="276796" y="1536700"/>
                </a:lnTo>
                <a:lnTo>
                  <a:pt x="0" y="1828800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75290" y="4022899"/>
            <a:ext cx="1066416" cy="1692907"/>
          </a:xfrm>
          <a:custGeom>
            <a:avLst/>
            <a:gdLst/>
            <a:ahLst/>
            <a:cxnLst/>
            <a:rect l="l" t="t" r="r" b="b"/>
            <a:pathLst>
              <a:path w="1176020" h="1866900">
                <a:moveTo>
                  <a:pt x="1172585" y="266700"/>
                </a:moveTo>
                <a:lnTo>
                  <a:pt x="1143760" y="266700"/>
                </a:lnTo>
                <a:lnTo>
                  <a:pt x="1147325" y="228600"/>
                </a:lnTo>
                <a:lnTo>
                  <a:pt x="1147779" y="215900"/>
                </a:lnTo>
                <a:lnTo>
                  <a:pt x="1148294" y="215900"/>
                </a:lnTo>
                <a:lnTo>
                  <a:pt x="1150791" y="177800"/>
                </a:lnTo>
                <a:lnTo>
                  <a:pt x="1151241" y="165100"/>
                </a:lnTo>
                <a:lnTo>
                  <a:pt x="1151485" y="165100"/>
                </a:lnTo>
                <a:lnTo>
                  <a:pt x="1153076" y="127000"/>
                </a:lnTo>
                <a:lnTo>
                  <a:pt x="1153533" y="114300"/>
                </a:lnTo>
                <a:lnTo>
                  <a:pt x="1154698" y="63500"/>
                </a:lnTo>
                <a:lnTo>
                  <a:pt x="1154801" y="50800"/>
                </a:lnTo>
                <a:lnTo>
                  <a:pt x="1155185" y="0"/>
                </a:lnTo>
                <a:lnTo>
                  <a:pt x="1156004" y="0"/>
                </a:lnTo>
                <a:lnTo>
                  <a:pt x="1166164" y="12700"/>
                </a:lnTo>
                <a:lnTo>
                  <a:pt x="1173479" y="12700"/>
                </a:lnTo>
                <a:lnTo>
                  <a:pt x="1173548" y="25400"/>
                </a:lnTo>
                <a:lnTo>
                  <a:pt x="1174516" y="76200"/>
                </a:lnTo>
                <a:lnTo>
                  <a:pt x="1175341" y="127000"/>
                </a:lnTo>
                <a:lnTo>
                  <a:pt x="1175564" y="177800"/>
                </a:lnTo>
                <a:lnTo>
                  <a:pt x="1175373" y="190500"/>
                </a:lnTo>
                <a:lnTo>
                  <a:pt x="1174645" y="228600"/>
                </a:lnTo>
                <a:lnTo>
                  <a:pt x="1174016" y="241300"/>
                </a:lnTo>
                <a:lnTo>
                  <a:pt x="1172585" y="266700"/>
                </a:lnTo>
                <a:close/>
              </a:path>
              <a:path w="1176020" h="1866900">
                <a:moveTo>
                  <a:pt x="1161000" y="381000"/>
                </a:moveTo>
                <a:lnTo>
                  <a:pt x="1127624" y="381000"/>
                </a:lnTo>
                <a:lnTo>
                  <a:pt x="1136015" y="330200"/>
                </a:lnTo>
                <a:lnTo>
                  <a:pt x="1142423" y="279400"/>
                </a:lnTo>
                <a:lnTo>
                  <a:pt x="1142999" y="266700"/>
                </a:lnTo>
                <a:lnTo>
                  <a:pt x="1171955" y="266700"/>
                </a:lnTo>
                <a:lnTo>
                  <a:pt x="1171816" y="279400"/>
                </a:lnTo>
                <a:lnTo>
                  <a:pt x="1167158" y="330200"/>
                </a:lnTo>
                <a:lnTo>
                  <a:pt x="1166699" y="330200"/>
                </a:lnTo>
                <a:lnTo>
                  <a:pt x="1165741" y="342900"/>
                </a:lnTo>
                <a:lnTo>
                  <a:pt x="1161000" y="381000"/>
                </a:lnTo>
                <a:close/>
              </a:path>
              <a:path w="1176020" h="1866900">
                <a:moveTo>
                  <a:pt x="1152983" y="431800"/>
                </a:moveTo>
                <a:lnTo>
                  <a:pt x="1117126" y="431800"/>
                </a:lnTo>
                <a:lnTo>
                  <a:pt x="1125096" y="393700"/>
                </a:lnTo>
                <a:lnTo>
                  <a:pt x="1127138" y="381000"/>
                </a:lnTo>
                <a:lnTo>
                  <a:pt x="1159876" y="381000"/>
                </a:lnTo>
                <a:lnTo>
                  <a:pt x="1159271" y="393700"/>
                </a:lnTo>
                <a:lnTo>
                  <a:pt x="1152983" y="431800"/>
                </a:lnTo>
                <a:close/>
              </a:path>
              <a:path w="1176020" h="1866900">
                <a:moveTo>
                  <a:pt x="1142651" y="482600"/>
                </a:moveTo>
                <a:lnTo>
                  <a:pt x="1104174" y="482600"/>
                </a:lnTo>
                <a:lnTo>
                  <a:pt x="1114030" y="444500"/>
                </a:lnTo>
                <a:lnTo>
                  <a:pt x="1116329" y="431800"/>
                </a:lnTo>
                <a:lnTo>
                  <a:pt x="1151191" y="431800"/>
                </a:lnTo>
                <a:lnTo>
                  <a:pt x="1150797" y="444500"/>
                </a:lnTo>
                <a:lnTo>
                  <a:pt x="1142651" y="482600"/>
                </a:lnTo>
                <a:close/>
              </a:path>
              <a:path w="1176020" h="1866900">
                <a:moveTo>
                  <a:pt x="1129510" y="533400"/>
                </a:moveTo>
                <a:lnTo>
                  <a:pt x="1088530" y="533400"/>
                </a:lnTo>
                <a:lnTo>
                  <a:pt x="1092332" y="520700"/>
                </a:lnTo>
                <a:lnTo>
                  <a:pt x="1100326" y="495300"/>
                </a:lnTo>
                <a:lnTo>
                  <a:pt x="1103488" y="482600"/>
                </a:lnTo>
                <a:lnTo>
                  <a:pt x="1140346" y="482600"/>
                </a:lnTo>
                <a:lnTo>
                  <a:pt x="1139827" y="495300"/>
                </a:lnTo>
                <a:lnTo>
                  <a:pt x="1129510" y="533400"/>
                </a:lnTo>
                <a:close/>
              </a:path>
              <a:path w="1176020" h="1866900">
                <a:moveTo>
                  <a:pt x="0" y="1866900"/>
                </a:moveTo>
                <a:lnTo>
                  <a:pt x="0" y="1752600"/>
                </a:lnTo>
                <a:lnTo>
                  <a:pt x="210991" y="1549400"/>
                </a:lnTo>
                <a:lnTo>
                  <a:pt x="468463" y="1282700"/>
                </a:lnTo>
                <a:lnTo>
                  <a:pt x="542762" y="1219200"/>
                </a:lnTo>
                <a:lnTo>
                  <a:pt x="691895" y="1066800"/>
                </a:lnTo>
                <a:lnTo>
                  <a:pt x="701087" y="1054100"/>
                </a:lnTo>
                <a:lnTo>
                  <a:pt x="710564" y="1041400"/>
                </a:lnTo>
                <a:lnTo>
                  <a:pt x="720613" y="1041400"/>
                </a:lnTo>
                <a:lnTo>
                  <a:pt x="731519" y="1028700"/>
                </a:lnTo>
                <a:lnTo>
                  <a:pt x="750236" y="1003300"/>
                </a:lnTo>
                <a:lnTo>
                  <a:pt x="785955" y="977900"/>
                </a:lnTo>
                <a:lnTo>
                  <a:pt x="804671" y="952500"/>
                </a:lnTo>
                <a:lnTo>
                  <a:pt x="833318" y="927100"/>
                </a:lnTo>
                <a:lnTo>
                  <a:pt x="860107" y="889000"/>
                </a:lnTo>
                <a:lnTo>
                  <a:pt x="885467" y="863600"/>
                </a:lnTo>
                <a:lnTo>
                  <a:pt x="909827" y="838200"/>
                </a:lnTo>
                <a:lnTo>
                  <a:pt x="943066" y="800100"/>
                </a:lnTo>
                <a:lnTo>
                  <a:pt x="974061" y="749300"/>
                </a:lnTo>
                <a:lnTo>
                  <a:pt x="995175" y="723900"/>
                </a:lnTo>
                <a:lnTo>
                  <a:pt x="1002601" y="711200"/>
                </a:lnTo>
                <a:lnTo>
                  <a:pt x="1003301" y="711200"/>
                </a:lnTo>
                <a:lnTo>
                  <a:pt x="1025425" y="673100"/>
                </a:lnTo>
                <a:lnTo>
                  <a:pt x="1028474" y="660400"/>
                </a:lnTo>
                <a:lnTo>
                  <a:pt x="1032297" y="660400"/>
                </a:lnTo>
                <a:lnTo>
                  <a:pt x="1045331" y="635000"/>
                </a:lnTo>
                <a:lnTo>
                  <a:pt x="1051468" y="622300"/>
                </a:lnTo>
                <a:lnTo>
                  <a:pt x="1051796" y="622300"/>
                </a:lnTo>
                <a:lnTo>
                  <a:pt x="1068671" y="584200"/>
                </a:lnTo>
                <a:lnTo>
                  <a:pt x="1071371" y="571500"/>
                </a:lnTo>
                <a:lnTo>
                  <a:pt x="1073872" y="571500"/>
                </a:lnTo>
                <a:lnTo>
                  <a:pt x="1088295" y="533400"/>
                </a:lnTo>
                <a:lnTo>
                  <a:pt x="1127047" y="533400"/>
                </a:lnTo>
                <a:lnTo>
                  <a:pt x="1125836" y="546100"/>
                </a:lnTo>
                <a:lnTo>
                  <a:pt x="1113042" y="584200"/>
                </a:lnTo>
                <a:lnTo>
                  <a:pt x="1110995" y="584200"/>
                </a:lnTo>
                <a:lnTo>
                  <a:pt x="1108269" y="596900"/>
                </a:lnTo>
                <a:lnTo>
                  <a:pt x="1092542" y="635000"/>
                </a:lnTo>
                <a:lnTo>
                  <a:pt x="1091190" y="635000"/>
                </a:lnTo>
                <a:lnTo>
                  <a:pt x="1086693" y="647700"/>
                </a:lnTo>
                <a:lnTo>
                  <a:pt x="1068514" y="685800"/>
                </a:lnTo>
                <a:lnTo>
                  <a:pt x="1068380" y="685800"/>
                </a:lnTo>
                <a:lnTo>
                  <a:pt x="1061638" y="698500"/>
                </a:lnTo>
                <a:lnTo>
                  <a:pt x="1047846" y="723900"/>
                </a:lnTo>
                <a:lnTo>
                  <a:pt x="1042606" y="723900"/>
                </a:lnTo>
                <a:lnTo>
                  <a:pt x="1013911" y="774700"/>
                </a:lnTo>
                <a:lnTo>
                  <a:pt x="982337" y="825500"/>
                </a:lnTo>
                <a:lnTo>
                  <a:pt x="947927" y="863600"/>
                </a:lnTo>
                <a:lnTo>
                  <a:pt x="924186" y="901700"/>
                </a:lnTo>
                <a:lnTo>
                  <a:pt x="898588" y="927100"/>
                </a:lnTo>
                <a:lnTo>
                  <a:pt x="870989" y="952500"/>
                </a:lnTo>
                <a:lnTo>
                  <a:pt x="841247" y="990600"/>
                </a:lnTo>
                <a:lnTo>
                  <a:pt x="823840" y="1003300"/>
                </a:lnTo>
                <a:lnTo>
                  <a:pt x="806005" y="1028700"/>
                </a:lnTo>
                <a:lnTo>
                  <a:pt x="787884" y="1041400"/>
                </a:lnTo>
                <a:lnTo>
                  <a:pt x="769619" y="1066800"/>
                </a:lnTo>
                <a:lnTo>
                  <a:pt x="759999" y="1079500"/>
                </a:lnTo>
                <a:lnTo>
                  <a:pt x="739616" y="1092200"/>
                </a:lnTo>
                <a:lnTo>
                  <a:pt x="729995" y="1104900"/>
                </a:lnTo>
                <a:lnTo>
                  <a:pt x="402338" y="1447800"/>
                </a:lnTo>
                <a:lnTo>
                  <a:pt x="258513" y="1600200"/>
                </a:lnTo>
                <a:lnTo>
                  <a:pt x="151778" y="1701800"/>
                </a:lnTo>
                <a:lnTo>
                  <a:pt x="0" y="1866900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75290" y="4141747"/>
            <a:ext cx="1163729" cy="1715940"/>
          </a:xfrm>
          <a:custGeom>
            <a:avLst/>
            <a:gdLst/>
            <a:ahLst/>
            <a:cxnLst/>
            <a:rect l="l" t="t" r="r" b="b"/>
            <a:pathLst>
              <a:path w="1283335" h="1892300">
                <a:moveTo>
                  <a:pt x="1269491" y="266700"/>
                </a:moveTo>
                <a:lnTo>
                  <a:pt x="1240953" y="266700"/>
                </a:lnTo>
                <a:lnTo>
                  <a:pt x="1247211" y="228600"/>
                </a:lnTo>
                <a:lnTo>
                  <a:pt x="1247528" y="228600"/>
                </a:lnTo>
                <a:lnTo>
                  <a:pt x="1248940" y="215900"/>
                </a:lnTo>
                <a:lnTo>
                  <a:pt x="1252271" y="190500"/>
                </a:lnTo>
                <a:lnTo>
                  <a:pt x="1253292" y="190500"/>
                </a:lnTo>
                <a:lnTo>
                  <a:pt x="1253786" y="177800"/>
                </a:lnTo>
                <a:lnTo>
                  <a:pt x="1257622" y="139700"/>
                </a:lnTo>
                <a:lnTo>
                  <a:pt x="1257871" y="139700"/>
                </a:lnTo>
                <a:lnTo>
                  <a:pt x="1258616" y="127000"/>
                </a:lnTo>
                <a:lnTo>
                  <a:pt x="1260468" y="101600"/>
                </a:lnTo>
                <a:lnTo>
                  <a:pt x="1261307" y="88900"/>
                </a:lnTo>
                <a:lnTo>
                  <a:pt x="1263183" y="50800"/>
                </a:lnTo>
                <a:lnTo>
                  <a:pt x="1263642" y="50800"/>
                </a:lnTo>
                <a:lnTo>
                  <a:pt x="1263720" y="38100"/>
                </a:lnTo>
                <a:lnTo>
                  <a:pt x="1264677" y="0"/>
                </a:lnTo>
                <a:lnTo>
                  <a:pt x="1273193" y="0"/>
                </a:lnTo>
                <a:lnTo>
                  <a:pt x="1283207" y="12700"/>
                </a:lnTo>
                <a:lnTo>
                  <a:pt x="1282540" y="63500"/>
                </a:lnTo>
                <a:lnTo>
                  <a:pt x="1281726" y="114300"/>
                </a:lnTo>
                <a:lnTo>
                  <a:pt x="1281671" y="127000"/>
                </a:lnTo>
                <a:lnTo>
                  <a:pt x="1281323" y="127000"/>
                </a:lnTo>
                <a:lnTo>
                  <a:pt x="1279903" y="165100"/>
                </a:lnTo>
                <a:lnTo>
                  <a:pt x="1279015" y="177800"/>
                </a:lnTo>
                <a:lnTo>
                  <a:pt x="1276014" y="215900"/>
                </a:lnTo>
                <a:lnTo>
                  <a:pt x="1270579" y="254000"/>
                </a:lnTo>
                <a:lnTo>
                  <a:pt x="1269491" y="266700"/>
                </a:lnTo>
                <a:close/>
              </a:path>
              <a:path w="1283335" h="1892300">
                <a:moveTo>
                  <a:pt x="1250921" y="381000"/>
                </a:moveTo>
                <a:lnTo>
                  <a:pt x="1218183" y="381000"/>
                </a:lnTo>
                <a:lnTo>
                  <a:pt x="1219594" y="368300"/>
                </a:lnTo>
                <a:lnTo>
                  <a:pt x="1228576" y="330200"/>
                </a:lnTo>
                <a:lnTo>
                  <a:pt x="1230375" y="330200"/>
                </a:lnTo>
                <a:lnTo>
                  <a:pt x="1231341" y="317500"/>
                </a:lnTo>
                <a:lnTo>
                  <a:pt x="1238600" y="279400"/>
                </a:lnTo>
                <a:lnTo>
                  <a:pt x="1240535" y="266700"/>
                </a:lnTo>
                <a:lnTo>
                  <a:pt x="1268730" y="266700"/>
                </a:lnTo>
                <a:lnTo>
                  <a:pt x="1261120" y="317500"/>
                </a:lnTo>
                <a:lnTo>
                  <a:pt x="1251830" y="368300"/>
                </a:lnTo>
                <a:lnTo>
                  <a:pt x="1250921" y="381000"/>
                </a:lnTo>
                <a:close/>
              </a:path>
              <a:path w="1283335" h="1892300">
                <a:moveTo>
                  <a:pt x="1238821" y="431800"/>
                </a:moveTo>
                <a:lnTo>
                  <a:pt x="1203959" y="431800"/>
                </a:lnTo>
                <a:lnTo>
                  <a:pt x="1205440" y="419100"/>
                </a:lnTo>
                <a:lnTo>
                  <a:pt x="1216274" y="381000"/>
                </a:lnTo>
                <a:lnTo>
                  <a:pt x="1249197" y="381000"/>
                </a:lnTo>
                <a:lnTo>
                  <a:pt x="1240704" y="419100"/>
                </a:lnTo>
                <a:lnTo>
                  <a:pt x="1238821" y="431800"/>
                </a:lnTo>
                <a:close/>
              </a:path>
              <a:path w="1283335" h="1892300">
                <a:moveTo>
                  <a:pt x="0" y="1892300"/>
                </a:moveTo>
                <a:lnTo>
                  <a:pt x="0" y="1778000"/>
                </a:lnTo>
                <a:lnTo>
                  <a:pt x="868679" y="927100"/>
                </a:lnTo>
                <a:lnTo>
                  <a:pt x="898397" y="901700"/>
                </a:lnTo>
                <a:lnTo>
                  <a:pt x="925829" y="876300"/>
                </a:lnTo>
                <a:lnTo>
                  <a:pt x="950975" y="850900"/>
                </a:lnTo>
                <a:lnTo>
                  <a:pt x="973835" y="812800"/>
                </a:lnTo>
                <a:lnTo>
                  <a:pt x="1010419" y="774700"/>
                </a:lnTo>
                <a:lnTo>
                  <a:pt x="1043996" y="736600"/>
                </a:lnTo>
                <a:lnTo>
                  <a:pt x="1074610" y="685800"/>
                </a:lnTo>
                <a:lnTo>
                  <a:pt x="1102303" y="647700"/>
                </a:lnTo>
                <a:lnTo>
                  <a:pt x="1127117" y="609600"/>
                </a:lnTo>
                <a:lnTo>
                  <a:pt x="1138033" y="584200"/>
                </a:lnTo>
                <a:lnTo>
                  <a:pt x="1144778" y="571500"/>
                </a:lnTo>
                <a:lnTo>
                  <a:pt x="1149095" y="571500"/>
                </a:lnTo>
                <a:lnTo>
                  <a:pt x="1151186" y="558800"/>
                </a:lnTo>
                <a:lnTo>
                  <a:pt x="1168609" y="520700"/>
                </a:lnTo>
                <a:lnTo>
                  <a:pt x="1169415" y="520700"/>
                </a:lnTo>
                <a:lnTo>
                  <a:pt x="1173727" y="508000"/>
                </a:lnTo>
                <a:lnTo>
                  <a:pt x="1183742" y="482600"/>
                </a:lnTo>
                <a:lnTo>
                  <a:pt x="1187703" y="469900"/>
                </a:lnTo>
                <a:lnTo>
                  <a:pt x="1188597" y="469900"/>
                </a:lnTo>
                <a:lnTo>
                  <a:pt x="1201435" y="431800"/>
                </a:lnTo>
                <a:lnTo>
                  <a:pt x="1237668" y="431800"/>
                </a:lnTo>
                <a:lnTo>
                  <a:pt x="1227345" y="469900"/>
                </a:lnTo>
                <a:lnTo>
                  <a:pt x="1224562" y="482600"/>
                </a:lnTo>
                <a:lnTo>
                  <a:pt x="1223763" y="482600"/>
                </a:lnTo>
                <a:lnTo>
                  <a:pt x="1211219" y="520700"/>
                </a:lnTo>
                <a:lnTo>
                  <a:pt x="1207932" y="533400"/>
                </a:lnTo>
                <a:lnTo>
                  <a:pt x="1206843" y="533400"/>
                </a:lnTo>
                <a:lnTo>
                  <a:pt x="1191570" y="571500"/>
                </a:lnTo>
                <a:lnTo>
                  <a:pt x="1188719" y="584200"/>
                </a:lnTo>
                <a:lnTo>
                  <a:pt x="1185895" y="584200"/>
                </a:lnTo>
                <a:lnTo>
                  <a:pt x="1166106" y="622300"/>
                </a:lnTo>
                <a:lnTo>
                  <a:pt x="1140911" y="673100"/>
                </a:lnTo>
                <a:lnTo>
                  <a:pt x="1113091" y="711200"/>
                </a:lnTo>
                <a:lnTo>
                  <a:pt x="1082604" y="762000"/>
                </a:lnTo>
                <a:lnTo>
                  <a:pt x="1049408" y="800100"/>
                </a:lnTo>
                <a:lnTo>
                  <a:pt x="1013459" y="850900"/>
                </a:lnTo>
                <a:lnTo>
                  <a:pt x="988623" y="876300"/>
                </a:lnTo>
                <a:lnTo>
                  <a:pt x="962215" y="901700"/>
                </a:lnTo>
                <a:lnTo>
                  <a:pt x="934378" y="939800"/>
                </a:lnTo>
                <a:lnTo>
                  <a:pt x="905255" y="965200"/>
                </a:lnTo>
                <a:lnTo>
                  <a:pt x="795527" y="1079500"/>
                </a:lnTo>
                <a:lnTo>
                  <a:pt x="0" y="1892300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14434" y="4380828"/>
            <a:ext cx="1324959" cy="1623809"/>
          </a:xfrm>
          <a:custGeom>
            <a:avLst/>
            <a:gdLst/>
            <a:ahLst/>
            <a:cxnLst/>
            <a:rect l="l" t="t" r="r" b="b"/>
            <a:pathLst>
              <a:path w="1461135" h="1790700">
                <a:moveTo>
                  <a:pt x="112818" y="1790699"/>
                </a:moveTo>
                <a:lnTo>
                  <a:pt x="0" y="1790699"/>
                </a:lnTo>
                <a:lnTo>
                  <a:pt x="401841" y="1406652"/>
                </a:lnTo>
                <a:lnTo>
                  <a:pt x="849897" y="982980"/>
                </a:lnTo>
                <a:lnTo>
                  <a:pt x="868209" y="966501"/>
                </a:lnTo>
                <a:lnTo>
                  <a:pt x="886664" y="949452"/>
                </a:lnTo>
                <a:lnTo>
                  <a:pt x="905404" y="932402"/>
                </a:lnTo>
                <a:lnTo>
                  <a:pt x="924573" y="915924"/>
                </a:lnTo>
                <a:lnTo>
                  <a:pt x="999059" y="844867"/>
                </a:lnTo>
                <a:lnTo>
                  <a:pt x="1036230" y="808982"/>
                </a:lnTo>
                <a:lnTo>
                  <a:pt x="1072401" y="772668"/>
                </a:lnTo>
                <a:lnTo>
                  <a:pt x="1115110" y="725387"/>
                </a:lnTo>
                <a:lnTo>
                  <a:pt x="1148162" y="682276"/>
                </a:lnTo>
                <a:lnTo>
                  <a:pt x="1174339" y="640555"/>
                </a:lnTo>
                <a:lnTo>
                  <a:pt x="1196418" y="597444"/>
                </a:lnTo>
                <a:lnTo>
                  <a:pt x="1217181" y="550163"/>
                </a:lnTo>
                <a:lnTo>
                  <a:pt x="1234883" y="516156"/>
                </a:lnTo>
                <a:lnTo>
                  <a:pt x="1258956" y="476469"/>
                </a:lnTo>
                <a:lnTo>
                  <a:pt x="1287001" y="432518"/>
                </a:lnTo>
                <a:lnTo>
                  <a:pt x="1316619" y="385714"/>
                </a:lnTo>
                <a:lnTo>
                  <a:pt x="1345411" y="337470"/>
                </a:lnTo>
                <a:lnTo>
                  <a:pt x="1370976" y="289200"/>
                </a:lnTo>
                <a:lnTo>
                  <a:pt x="1390917" y="242315"/>
                </a:lnTo>
                <a:lnTo>
                  <a:pt x="1406560" y="192097"/>
                </a:lnTo>
                <a:lnTo>
                  <a:pt x="1418032" y="146706"/>
                </a:lnTo>
                <a:lnTo>
                  <a:pt x="1427018" y="102193"/>
                </a:lnTo>
                <a:lnTo>
                  <a:pt x="1435199" y="54607"/>
                </a:lnTo>
                <a:lnTo>
                  <a:pt x="1444257" y="0"/>
                </a:lnTo>
                <a:lnTo>
                  <a:pt x="1461021" y="21335"/>
                </a:lnTo>
                <a:lnTo>
                  <a:pt x="1454560" y="83759"/>
                </a:lnTo>
                <a:lnTo>
                  <a:pt x="1445659" y="143682"/>
                </a:lnTo>
                <a:lnTo>
                  <a:pt x="1433467" y="209092"/>
                </a:lnTo>
                <a:lnTo>
                  <a:pt x="1418349" y="269747"/>
                </a:lnTo>
                <a:lnTo>
                  <a:pt x="1402559" y="321669"/>
                </a:lnTo>
                <a:lnTo>
                  <a:pt x="1385499" y="372194"/>
                </a:lnTo>
                <a:lnTo>
                  <a:pt x="1366914" y="421195"/>
                </a:lnTo>
                <a:lnTo>
                  <a:pt x="1346552" y="468545"/>
                </a:lnTo>
                <a:lnTo>
                  <a:pt x="1324158" y="514117"/>
                </a:lnTo>
                <a:lnTo>
                  <a:pt x="1299477" y="557783"/>
                </a:lnTo>
                <a:lnTo>
                  <a:pt x="1274042" y="597661"/>
                </a:lnTo>
                <a:lnTo>
                  <a:pt x="1246363" y="638047"/>
                </a:lnTo>
                <a:lnTo>
                  <a:pt x="1216229" y="678941"/>
                </a:lnTo>
                <a:lnTo>
                  <a:pt x="1183427" y="720343"/>
                </a:lnTo>
                <a:lnTo>
                  <a:pt x="1147748" y="762253"/>
                </a:lnTo>
                <a:lnTo>
                  <a:pt x="1108977" y="804671"/>
                </a:lnTo>
                <a:lnTo>
                  <a:pt x="1058685" y="856869"/>
                </a:lnTo>
                <a:lnTo>
                  <a:pt x="999249" y="915924"/>
                </a:lnTo>
                <a:lnTo>
                  <a:pt x="737460" y="1170375"/>
                </a:lnTo>
                <a:lnTo>
                  <a:pt x="112818" y="1790699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56923" y="4524553"/>
            <a:ext cx="1287530" cy="1480430"/>
          </a:xfrm>
          <a:custGeom>
            <a:avLst/>
            <a:gdLst/>
            <a:ahLst/>
            <a:cxnLst/>
            <a:rect l="l" t="t" r="r" b="b"/>
            <a:pathLst>
              <a:path w="1419860" h="1632584">
                <a:moveTo>
                  <a:pt x="113382" y="1632203"/>
                </a:moveTo>
                <a:lnTo>
                  <a:pt x="0" y="1632203"/>
                </a:lnTo>
                <a:lnTo>
                  <a:pt x="877167" y="826008"/>
                </a:lnTo>
                <a:lnTo>
                  <a:pt x="934698" y="771715"/>
                </a:lnTo>
                <a:lnTo>
                  <a:pt x="961177" y="746069"/>
                </a:lnTo>
                <a:lnTo>
                  <a:pt x="985371" y="720852"/>
                </a:lnTo>
                <a:lnTo>
                  <a:pt x="1025129" y="681178"/>
                </a:lnTo>
                <a:lnTo>
                  <a:pt x="1062135" y="642732"/>
                </a:lnTo>
                <a:lnTo>
                  <a:pt x="1096432" y="605218"/>
                </a:lnTo>
                <a:lnTo>
                  <a:pt x="1128062" y="568339"/>
                </a:lnTo>
                <a:lnTo>
                  <a:pt x="1157068" y="531798"/>
                </a:lnTo>
                <a:lnTo>
                  <a:pt x="1183491" y="495300"/>
                </a:lnTo>
                <a:lnTo>
                  <a:pt x="1210810" y="454166"/>
                </a:lnTo>
                <a:lnTo>
                  <a:pt x="1236436" y="411592"/>
                </a:lnTo>
                <a:lnTo>
                  <a:pt x="1260453" y="367665"/>
                </a:lnTo>
                <a:lnTo>
                  <a:pt x="1282946" y="322467"/>
                </a:lnTo>
                <a:lnTo>
                  <a:pt x="1304000" y="276083"/>
                </a:lnTo>
                <a:lnTo>
                  <a:pt x="1323699" y="228600"/>
                </a:lnTo>
                <a:lnTo>
                  <a:pt x="1341584" y="184781"/>
                </a:lnTo>
                <a:lnTo>
                  <a:pt x="1360824" y="146303"/>
                </a:lnTo>
                <a:lnTo>
                  <a:pt x="1384159" y="99998"/>
                </a:lnTo>
                <a:lnTo>
                  <a:pt x="1404020" y="53327"/>
                </a:lnTo>
                <a:lnTo>
                  <a:pt x="1419711" y="0"/>
                </a:lnTo>
                <a:lnTo>
                  <a:pt x="1408653" y="51950"/>
                </a:lnTo>
                <a:lnTo>
                  <a:pt x="1397082" y="101778"/>
                </a:lnTo>
                <a:lnTo>
                  <a:pt x="1384488" y="149559"/>
                </a:lnTo>
                <a:lnTo>
                  <a:pt x="1370358" y="195364"/>
                </a:lnTo>
                <a:lnTo>
                  <a:pt x="1354179" y="239268"/>
                </a:lnTo>
                <a:lnTo>
                  <a:pt x="1335771" y="288282"/>
                </a:lnTo>
                <a:lnTo>
                  <a:pt x="1315627" y="336239"/>
                </a:lnTo>
                <a:lnTo>
                  <a:pt x="1293790" y="383095"/>
                </a:lnTo>
                <a:lnTo>
                  <a:pt x="1270302" y="428808"/>
                </a:lnTo>
                <a:lnTo>
                  <a:pt x="1245206" y="473336"/>
                </a:lnTo>
                <a:lnTo>
                  <a:pt x="1218543" y="516636"/>
                </a:lnTo>
                <a:lnTo>
                  <a:pt x="1191696" y="554891"/>
                </a:lnTo>
                <a:lnTo>
                  <a:pt x="1162776" y="593569"/>
                </a:lnTo>
                <a:lnTo>
                  <a:pt x="1131484" y="632841"/>
                </a:lnTo>
                <a:lnTo>
                  <a:pt x="1097526" y="672874"/>
                </a:lnTo>
                <a:lnTo>
                  <a:pt x="1060604" y="713838"/>
                </a:lnTo>
                <a:lnTo>
                  <a:pt x="1020423" y="755904"/>
                </a:lnTo>
                <a:lnTo>
                  <a:pt x="971274" y="805815"/>
                </a:lnTo>
                <a:lnTo>
                  <a:pt x="942842" y="833056"/>
                </a:lnTo>
                <a:lnTo>
                  <a:pt x="910695" y="862584"/>
                </a:lnTo>
                <a:lnTo>
                  <a:pt x="126440" y="1619503"/>
                </a:lnTo>
                <a:lnTo>
                  <a:pt x="113382" y="1632203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08831" y="4619908"/>
            <a:ext cx="1235131" cy="1384844"/>
          </a:xfrm>
          <a:custGeom>
            <a:avLst/>
            <a:gdLst/>
            <a:ahLst/>
            <a:cxnLst/>
            <a:rect l="l" t="t" r="r" b="b"/>
            <a:pathLst>
              <a:path w="1362075" h="1527175">
                <a:moveTo>
                  <a:pt x="110083" y="1527047"/>
                </a:moveTo>
                <a:lnTo>
                  <a:pt x="0" y="1527047"/>
                </a:lnTo>
                <a:lnTo>
                  <a:pt x="665450" y="922020"/>
                </a:lnTo>
                <a:lnTo>
                  <a:pt x="837853" y="768667"/>
                </a:lnTo>
                <a:lnTo>
                  <a:pt x="864594" y="744069"/>
                </a:lnTo>
                <a:lnTo>
                  <a:pt x="889478" y="719328"/>
                </a:lnTo>
                <a:lnTo>
                  <a:pt x="929786" y="680536"/>
                </a:lnTo>
                <a:lnTo>
                  <a:pt x="967089" y="643184"/>
                </a:lnTo>
                <a:lnTo>
                  <a:pt x="1001683" y="606933"/>
                </a:lnTo>
                <a:lnTo>
                  <a:pt x="1033863" y="571443"/>
                </a:lnTo>
                <a:lnTo>
                  <a:pt x="1063927" y="536377"/>
                </a:lnTo>
                <a:lnTo>
                  <a:pt x="1092170" y="501396"/>
                </a:lnTo>
                <a:lnTo>
                  <a:pt x="1121782" y="461285"/>
                </a:lnTo>
                <a:lnTo>
                  <a:pt x="1149743" y="420285"/>
                </a:lnTo>
                <a:lnTo>
                  <a:pt x="1176181" y="378523"/>
                </a:lnTo>
                <a:lnTo>
                  <a:pt x="1201221" y="336126"/>
                </a:lnTo>
                <a:lnTo>
                  <a:pt x="1224991" y="293221"/>
                </a:lnTo>
                <a:lnTo>
                  <a:pt x="1247618" y="249935"/>
                </a:lnTo>
                <a:lnTo>
                  <a:pt x="1267515" y="202874"/>
                </a:lnTo>
                <a:lnTo>
                  <a:pt x="1286828" y="154716"/>
                </a:lnTo>
                <a:lnTo>
                  <a:pt x="1305335" y="105095"/>
                </a:lnTo>
                <a:lnTo>
                  <a:pt x="1322749" y="53847"/>
                </a:lnTo>
                <a:lnTo>
                  <a:pt x="1339058" y="0"/>
                </a:lnTo>
                <a:lnTo>
                  <a:pt x="1361918" y="25908"/>
                </a:lnTo>
                <a:lnTo>
                  <a:pt x="1347641" y="76224"/>
                </a:lnTo>
                <a:lnTo>
                  <a:pt x="1332194" y="124858"/>
                </a:lnTo>
                <a:lnTo>
                  <a:pt x="1315503" y="171955"/>
                </a:lnTo>
                <a:lnTo>
                  <a:pt x="1297496" y="217663"/>
                </a:lnTo>
                <a:lnTo>
                  <a:pt x="1278098" y="262127"/>
                </a:lnTo>
                <a:lnTo>
                  <a:pt x="1257284" y="308109"/>
                </a:lnTo>
                <a:lnTo>
                  <a:pt x="1234523" y="353116"/>
                </a:lnTo>
                <a:lnTo>
                  <a:pt x="1209899" y="397192"/>
                </a:lnTo>
                <a:lnTo>
                  <a:pt x="1183497" y="440379"/>
                </a:lnTo>
                <a:lnTo>
                  <a:pt x="1155402" y="482719"/>
                </a:lnTo>
                <a:lnTo>
                  <a:pt x="1125698" y="524256"/>
                </a:lnTo>
                <a:lnTo>
                  <a:pt x="1097462" y="560987"/>
                </a:lnTo>
                <a:lnTo>
                  <a:pt x="1067447" y="598141"/>
                </a:lnTo>
                <a:lnTo>
                  <a:pt x="1035401" y="635889"/>
                </a:lnTo>
                <a:lnTo>
                  <a:pt x="1001069" y="674398"/>
                </a:lnTo>
                <a:lnTo>
                  <a:pt x="964196" y="713838"/>
                </a:lnTo>
                <a:lnTo>
                  <a:pt x="924530" y="754380"/>
                </a:lnTo>
                <a:lnTo>
                  <a:pt x="873476" y="803529"/>
                </a:lnTo>
                <a:lnTo>
                  <a:pt x="813278" y="859535"/>
                </a:lnTo>
                <a:lnTo>
                  <a:pt x="110083" y="1527047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9236" y="4740139"/>
            <a:ext cx="1184459" cy="1264498"/>
          </a:xfrm>
          <a:custGeom>
            <a:avLst/>
            <a:gdLst/>
            <a:ahLst/>
            <a:cxnLst/>
            <a:rect l="l" t="t" r="r" b="b"/>
            <a:pathLst>
              <a:path w="1306195" h="1394459">
                <a:moveTo>
                  <a:pt x="105063" y="1394460"/>
                </a:moveTo>
                <a:lnTo>
                  <a:pt x="0" y="1394460"/>
                </a:lnTo>
                <a:lnTo>
                  <a:pt x="683991" y="789432"/>
                </a:lnTo>
                <a:lnTo>
                  <a:pt x="716138" y="762190"/>
                </a:lnTo>
                <a:lnTo>
                  <a:pt x="744570" y="737235"/>
                </a:lnTo>
                <a:lnTo>
                  <a:pt x="834789" y="653330"/>
                </a:lnTo>
                <a:lnTo>
                  <a:pt x="872854" y="616542"/>
                </a:lnTo>
                <a:lnTo>
                  <a:pt x="908209" y="581025"/>
                </a:lnTo>
                <a:lnTo>
                  <a:pt x="941152" y="546269"/>
                </a:lnTo>
                <a:lnTo>
                  <a:pt x="971977" y="511767"/>
                </a:lnTo>
                <a:lnTo>
                  <a:pt x="1000983" y="477012"/>
                </a:lnTo>
                <a:lnTo>
                  <a:pt x="1032994" y="439180"/>
                </a:lnTo>
                <a:lnTo>
                  <a:pt x="1063523" y="400416"/>
                </a:lnTo>
                <a:lnTo>
                  <a:pt x="1092613" y="360807"/>
                </a:lnTo>
                <a:lnTo>
                  <a:pt x="1120306" y="320435"/>
                </a:lnTo>
                <a:lnTo>
                  <a:pt x="1146645" y="279385"/>
                </a:lnTo>
                <a:lnTo>
                  <a:pt x="1171671" y="237744"/>
                </a:lnTo>
                <a:lnTo>
                  <a:pt x="1195994" y="194438"/>
                </a:lnTo>
                <a:lnTo>
                  <a:pt x="1219585" y="148791"/>
                </a:lnTo>
                <a:lnTo>
                  <a:pt x="1242445" y="101022"/>
                </a:lnTo>
                <a:lnTo>
                  <a:pt x="1264574" y="51352"/>
                </a:lnTo>
                <a:lnTo>
                  <a:pt x="1285971" y="0"/>
                </a:lnTo>
                <a:lnTo>
                  <a:pt x="1305783" y="24384"/>
                </a:lnTo>
                <a:lnTo>
                  <a:pt x="1286970" y="73615"/>
                </a:lnTo>
                <a:lnTo>
                  <a:pt x="1267207" y="120871"/>
                </a:lnTo>
                <a:lnTo>
                  <a:pt x="1246639" y="166372"/>
                </a:lnTo>
                <a:lnTo>
                  <a:pt x="1225413" y="210336"/>
                </a:lnTo>
                <a:lnTo>
                  <a:pt x="1203675" y="252984"/>
                </a:lnTo>
                <a:lnTo>
                  <a:pt x="1178550" y="296164"/>
                </a:lnTo>
                <a:lnTo>
                  <a:pt x="1152028" y="338836"/>
                </a:lnTo>
                <a:lnTo>
                  <a:pt x="1124236" y="381000"/>
                </a:lnTo>
                <a:lnTo>
                  <a:pt x="1095301" y="422656"/>
                </a:lnTo>
                <a:lnTo>
                  <a:pt x="1065351" y="463804"/>
                </a:lnTo>
                <a:lnTo>
                  <a:pt x="1034511" y="504444"/>
                </a:lnTo>
                <a:lnTo>
                  <a:pt x="1005406" y="538910"/>
                </a:lnTo>
                <a:lnTo>
                  <a:pt x="974397" y="573927"/>
                </a:lnTo>
                <a:lnTo>
                  <a:pt x="941356" y="609790"/>
                </a:lnTo>
                <a:lnTo>
                  <a:pt x="906156" y="646796"/>
                </a:lnTo>
                <a:lnTo>
                  <a:pt x="868670" y="685242"/>
                </a:lnTo>
                <a:lnTo>
                  <a:pt x="828771" y="725424"/>
                </a:lnTo>
                <a:lnTo>
                  <a:pt x="804125" y="748665"/>
                </a:lnTo>
                <a:lnTo>
                  <a:pt x="105063" y="1394460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7797" y="4858988"/>
            <a:ext cx="1125150" cy="1145879"/>
          </a:xfrm>
          <a:custGeom>
            <a:avLst/>
            <a:gdLst/>
            <a:ahLst/>
            <a:cxnLst/>
            <a:rect l="l" t="t" r="r" b="b"/>
            <a:pathLst>
              <a:path w="1240789" h="1263650">
                <a:moveTo>
                  <a:pt x="102819" y="1263395"/>
                </a:moveTo>
                <a:lnTo>
                  <a:pt x="0" y="1263395"/>
                </a:lnTo>
                <a:lnTo>
                  <a:pt x="467985" y="856488"/>
                </a:lnTo>
                <a:lnTo>
                  <a:pt x="488535" y="838866"/>
                </a:lnTo>
                <a:lnTo>
                  <a:pt x="548757" y="784860"/>
                </a:lnTo>
                <a:lnTo>
                  <a:pt x="657854" y="690233"/>
                </a:lnTo>
                <a:lnTo>
                  <a:pt x="694256" y="658014"/>
                </a:lnTo>
                <a:lnTo>
                  <a:pt x="730494" y="625411"/>
                </a:lnTo>
                <a:lnTo>
                  <a:pt x="766457" y="592397"/>
                </a:lnTo>
                <a:lnTo>
                  <a:pt x="802036" y="558943"/>
                </a:lnTo>
                <a:lnTo>
                  <a:pt x="837122" y="525024"/>
                </a:lnTo>
                <a:lnTo>
                  <a:pt x="871604" y="490610"/>
                </a:lnTo>
                <a:lnTo>
                  <a:pt x="905373" y="455676"/>
                </a:lnTo>
                <a:lnTo>
                  <a:pt x="939564" y="418733"/>
                </a:lnTo>
                <a:lnTo>
                  <a:pt x="972147" y="381112"/>
                </a:lnTo>
                <a:lnTo>
                  <a:pt x="1003290" y="342900"/>
                </a:lnTo>
                <a:lnTo>
                  <a:pt x="1033163" y="304179"/>
                </a:lnTo>
                <a:lnTo>
                  <a:pt x="1061936" y="265034"/>
                </a:lnTo>
                <a:lnTo>
                  <a:pt x="1089777" y="225552"/>
                </a:lnTo>
                <a:lnTo>
                  <a:pt x="1116282" y="184245"/>
                </a:lnTo>
                <a:lnTo>
                  <a:pt x="1142714" y="140890"/>
                </a:lnTo>
                <a:lnTo>
                  <a:pt x="1169000" y="95634"/>
                </a:lnTo>
                <a:lnTo>
                  <a:pt x="1195067" y="48621"/>
                </a:lnTo>
                <a:lnTo>
                  <a:pt x="1220841" y="0"/>
                </a:lnTo>
                <a:lnTo>
                  <a:pt x="1240653" y="22860"/>
                </a:lnTo>
                <a:lnTo>
                  <a:pt x="1217281" y="70567"/>
                </a:lnTo>
                <a:lnTo>
                  <a:pt x="1193031" y="116665"/>
                </a:lnTo>
                <a:lnTo>
                  <a:pt x="1168123" y="161007"/>
                </a:lnTo>
                <a:lnTo>
                  <a:pt x="1142775" y="203447"/>
                </a:lnTo>
                <a:lnTo>
                  <a:pt x="1117209" y="243840"/>
                </a:lnTo>
                <a:lnTo>
                  <a:pt x="1090010" y="284211"/>
                </a:lnTo>
                <a:lnTo>
                  <a:pt x="1061667" y="324499"/>
                </a:lnTo>
                <a:lnTo>
                  <a:pt x="1032055" y="364617"/>
                </a:lnTo>
                <a:lnTo>
                  <a:pt x="1001046" y="404480"/>
                </a:lnTo>
                <a:lnTo>
                  <a:pt x="968513" y="444006"/>
                </a:lnTo>
                <a:lnTo>
                  <a:pt x="934329" y="483108"/>
                </a:lnTo>
                <a:lnTo>
                  <a:pt x="901843" y="519371"/>
                </a:lnTo>
                <a:lnTo>
                  <a:pt x="868480" y="555040"/>
                </a:lnTo>
                <a:lnTo>
                  <a:pt x="834367" y="590161"/>
                </a:lnTo>
                <a:lnTo>
                  <a:pt x="799632" y="624779"/>
                </a:lnTo>
                <a:lnTo>
                  <a:pt x="764403" y="658939"/>
                </a:lnTo>
                <a:lnTo>
                  <a:pt x="728808" y="692688"/>
                </a:lnTo>
                <a:lnTo>
                  <a:pt x="692976" y="726071"/>
                </a:lnTo>
                <a:lnTo>
                  <a:pt x="585333" y="824484"/>
                </a:lnTo>
                <a:lnTo>
                  <a:pt x="564354" y="842795"/>
                </a:lnTo>
                <a:lnTo>
                  <a:pt x="544375" y="861250"/>
                </a:lnTo>
                <a:lnTo>
                  <a:pt x="504561" y="899160"/>
                </a:lnTo>
                <a:lnTo>
                  <a:pt x="102819" y="1263395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77538" y="4977836"/>
            <a:ext cx="1065264" cy="1027260"/>
          </a:xfrm>
          <a:custGeom>
            <a:avLst/>
            <a:gdLst/>
            <a:ahLst/>
            <a:cxnLst/>
            <a:rect l="l" t="t" r="r" b="b"/>
            <a:pathLst>
              <a:path w="1174750" h="1132840">
                <a:moveTo>
                  <a:pt x="97694" y="1132332"/>
                </a:moveTo>
                <a:lnTo>
                  <a:pt x="0" y="1132332"/>
                </a:lnTo>
                <a:lnTo>
                  <a:pt x="363454" y="822959"/>
                </a:lnTo>
                <a:lnTo>
                  <a:pt x="443821" y="755665"/>
                </a:lnTo>
                <a:lnTo>
                  <a:pt x="470134" y="733044"/>
                </a:lnTo>
                <a:lnTo>
                  <a:pt x="545845" y="669357"/>
                </a:lnTo>
                <a:lnTo>
                  <a:pt x="622007" y="604216"/>
                </a:lnTo>
                <a:lnTo>
                  <a:pt x="659975" y="571069"/>
                </a:lnTo>
                <a:lnTo>
                  <a:pt x="697718" y="537520"/>
                </a:lnTo>
                <a:lnTo>
                  <a:pt x="735122" y="503557"/>
                </a:lnTo>
                <a:lnTo>
                  <a:pt x="772074" y="469168"/>
                </a:lnTo>
                <a:lnTo>
                  <a:pt x="808462" y="434339"/>
                </a:lnTo>
                <a:lnTo>
                  <a:pt x="844403" y="397982"/>
                </a:lnTo>
                <a:lnTo>
                  <a:pt x="879074" y="361921"/>
                </a:lnTo>
                <a:lnTo>
                  <a:pt x="912475" y="325945"/>
                </a:lnTo>
                <a:lnTo>
                  <a:pt x="944606" y="289842"/>
                </a:lnTo>
                <a:lnTo>
                  <a:pt x="975467" y="253400"/>
                </a:lnTo>
                <a:lnTo>
                  <a:pt x="1005058" y="216407"/>
                </a:lnTo>
                <a:lnTo>
                  <a:pt x="1036684" y="176198"/>
                </a:lnTo>
                <a:lnTo>
                  <a:pt x="1067505" y="134307"/>
                </a:lnTo>
                <a:lnTo>
                  <a:pt x="1097449" y="90879"/>
                </a:lnTo>
                <a:lnTo>
                  <a:pt x="1126442" y="46061"/>
                </a:lnTo>
                <a:lnTo>
                  <a:pt x="1154410" y="0"/>
                </a:lnTo>
                <a:lnTo>
                  <a:pt x="1174222" y="22859"/>
                </a:lnTo>
                <a:lnTo>
                  <a:pt x="1147192" y="68019"/>
                </a:lnTo>
                <a:lnTo>
                  <a:pt x="1119285" y="112007"/>
                </a:lnTo>
                <a:lnTo>
                  <a:pt x="1090719" y="154753"/>
                </a:lnTo>
                <a:lnTo>
                  <a:pt x="1061714" y="196181"/>
                </a:lnTo>
                <a:lnTo>
                  <a:pt x="1032490" y="236219"/>
                </a:lnTo>
                <a:lnTo>
                  <a:pt x="1003118" y="274094"/>
                </a:lnTo>
                <a:lnTo>
                  <a:pt x="972772" y="311629"/>
                </a:lnTo>
                <a:lnTo>
                  <a:pt x="941241" y="348995"/>
                </a:lnTo>
                <a:lnTo>
                  <a:pt x="908312" y="386362"/>
                </a:lnTo>
                <a:lnTo>
                  <a:pt x="873775" y="423897"/>
                </a:lnTo>
                <a:lnTo>
                  <a:pt x="837418" y="461771"/>
                </a:lnTo>
                <a:lnTo>
                  <a:pt x="801538" y="498019"/>
                </a:lnTo>
                <a:lnTo>
                  <a:pt x="765094" y="533652"/>
                </a:lnTo>
                <a:lnTo>
                  <a:pt x="728198" y="568734"/>
                </a:lnTo>
                <a:lnTo>
                  <a:pt x="690963" y="603326"/>
                </a:lnTo>
                <a:lnTo>
                  <a:pt x="653503" y="637491"/>
                </a:lnTo>
                <a:lnTo>
                  <a:pt x="503662" y="771144"/>
                </a:lnTo>
                <a:lnTo>
                  <a:pt x="476992" y="794027"/>
                </a:lnTo>
                <a:lnTo>
                  <a:pt x="451465" y="817054"/>
                </a:lnTo>
                <a:lnTo>
                  <a:pt x="426509" y="840366"/>
                </a:lnTo>
                <a:lnTo>
                  <a:pt x="401554" y="864107"/>
                </a:lnTo>
                <a:lnTo>
                  <a:pt x="97694" y="1132332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40345" y="5099449"/>
            <a:ext cx="1003076" cy="905186"/>
          </a:xfrm>
          <a:custGeom>
            <a:avLst/>
            <a:gdLst/>
            <a:ahLst/>
            <a:cxnLst/>
            <a:rect l="l" t="t" r="r" b="b"/>
            <a:pathLst>
              <a:path w="1106170" h="998220">
                <a:moveTo>
                  <a:pt x="94384" y="998220"/>
                </a:moveTo>
                <a:lnTo>
                  <a:pt x="0" y="998220"/>
                </a:lnTo>
                <a:lnTo>
                  <a:pt x="485665" y="594360"/>
                </a:lnTo>
                <a:lnTo>
                  <a:pt x="501906" y="581286"/>
                </a:lnTo>
                <a:lnTo>
                  <a:pt x="518431" y="567499"/>
                </a:lnTo>
                <a:lnTo>
                  <a:pt x="551197" y="539496"/>
                </a:lnTo>
                <a:lnTo>
                  <a:pt x="594393" y="503729"/>
                </a:lnTo>
                <a:lnTo>
                  <a:pt x="635017" y="469392"/>
                </a:lnTo>
                <a:lnTo>
                  <a:pt x="673356" y="436197"/>
                </a:lnTo>
                <a:lnTo>
                  <a:pt x="709693" y="403860"/>
                </a:lnTo>
                <a:lnTo>
                  <a:pt x="747165" y="369682"/>
                </a:lnTo>
                <a:lnTo>
                  <a:pt x="783410" y="335675"/>
                </a:lnTo>
                <a:lnTo>
                  <a:pt x="818469" y="301752"/>
                </a:lnTo>
                <a:lnTo>
                  <a:pt x="852385" y="267828"/>
                </a:lnTo>
                <a:lnTo>
                  <a:pt x="885200" y="233821"/>
                </a:lnTo>
                <a:lnTo>
                  <a:pt x="951534" y="162202"/>
                </a:lnTo>
                <a:lnTo>
                  <a:pt x="985818" y="123224"/>
                </a:lnTo>
                <a:lnTo>
                  <a:pt x="1019882" y="83003"/>
                </a:lnTo>
                <a:lnTo>
                  <a:pt x="1053800" y="41830"/>
                </a:lnTo>
                <a:lnTo>
                  <a:pt x="1087645" y="0"/>
                </a:lnTo>
                <a:lnTo>
                  <a:pt x="1105933" y="22860"/>
                </a:lnTo>
                <a:lnTo>
                  <a:pt x="1073771" y="63812"/>
                </a:lnTo>
                <a:lnTo>
                  <a:pt x="1041389" y="104326"/>
                </a:lnTo>
                <a:lnTo>
                  <a:pt x="1008934" y="144328"/>
                </a:lnTo>
                <a:lnTo>
                  <a:pt x="976552" y="183745"/>
                </a:lnTo>
                <a:lnTo>
                  <a:pt x="944389" y="222504"/>
                </a:lnTo>
                <a:lnTo>
                  <a:pt x="912745" y="257457"/>
                </a:lnTo>
                <a:lnTo>
                  <a:pt x="880212" y="292325"/>
                </a:lnTo>
                <a:lnTo>
                  <a:pt x="846663" y="327279"/>
                </a:lnTo>
                <a:lnTo>
                  <a:pt x="811971" y="362486"/>
                </a:lnTo>
                <a:lnTo>
                  <a:pt x="776009" y="398116"/>
                </a:lnTo>
                <a:lnTo>
                  <a:pt x="738649" y="434340"/>
                </a:lnTo>
                <a:lnTo>
                  <a:pt x="698891" y="470711"/>
                </a:lnTo>
                <a:lnTo>
                  <a:pt x="517669" y="632460"/>
                </a:lnTo>
                <a:lnTo>
                  <a:pt x="293641" y="822960"/>
                </a:lnTo>
                <a:lnTo>
                  <a:pt x="94384" y="998220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5173" y="5215535"/>
            <a:ext cx="926492" cy="789447"/>
          </a:xfrm>
          <a:custGeom>
            <a:avLst/>
            <a:gdLst/>
            <a:ahLst/>
            <a:cxnLst/>
            <a:rect l="l" t="t" r="r" b="b"/>
            <a:pathLst>
              <a:path w="1021714" h="870584">
                <a:moveTo>
                  <a:pt x="89461" y="870204"/>
                </a:moveTo>
                <a:lnTo>
                  <a:pt x="0" y="870204"/>
                </a:lnTo>
                <a:lnTo>
                  <a:pt x="483370" y="471868"/>
                </a:lnTo>
                <a:lnTo>
                  <a:pt x="520680" y="440605"/>
                </a:lnTo>
                <a:lnTo>
                  <a:pt x="557821" y="408834"/>
                </a:lnTo>
                <a:lnTo>
                  <a:pt x="594622" y="376428"/>
                </a:lnTo>
                <a:lnTo>
                  <a:pt x="636459" y="341245"/>
                </a:lnTo>
                <a:lnTo>
                  <a:pt x="677209" y="306337"/>
                </a:lnTo>
                <a:lnTo>
                  <a:pt x="716923" y="271677"/>
                </a:lnTo>
                <a:lnTo>
                  <a:pt x="755647" y="237236"/>
                </a:lnTo>
                <a:lnTo>
                  <a:pt x="793429" y="202988"/>
                </a:lnTo>
                <a:lnTo>
                  <a:pt x="830319" y="168905"/>
                </a:lnTo>
                <a:lnTo>
                  <a:pt x="866364" y="134959"/>
                </a:lnTo>
                <a:lnTo>
                  <a:pt x="901612" y="101123"/>
                </a:lnTo>
                <a:lnTo>
                  <a:pt x="936111" y="67369"/>
                </a:lnTo>
                <a:lnTo>
                  <a:pt x="969909" y="33671"/>
                </a:lnTo>
                <a:lnTo>
                  <a:pt x="1003054" y="0"/>
                </a:lnTo>
                <a:lnTo>
                  <a:pt x="1021342" y="21336"/>
                </a:lnTo>
                <a:lnTo>
                  <a:pt x="988995" y="55804"/>
                </a:lnTo>
                <a:lnTo>
                  <a:pt x="955947" y="90244"/>
                </a:lnTo>
                <a:lnTo>
                  <a:pt x="922177" y="124705"/>
                </a:lnTo>
                <a:lnTo>
                  <a:pt x="887666" y="159235"/>
                </a:lnTo>
                <a:lnTo>
                  <a:pt x="852391" y="193882"/>
                </a:lnTo>
                <a:lnTo>
                  <a:pt x="816334" y="228693"/>
                </a:lnTo>
                <a:lnTo>
                  <a:pt x="779473" y="263718"/>
                </a:lnTo>
                <a:lnTo>
                  <a:pt x="741787" y="299004"/>
                </a:lnTo>
                <a:lnTo>
                  <a:pt x="703257" y="334598"/>
                </a:lnTo>
                <a:lnTo>
                  <a:pt x="663861" y="370550"/>
                </a:lnTo>
                <a:lnTo>
                  <a:pt x="586995" y="439561"/>
                </a:lnTo>
                <a:lnTo>
                  <a:pt x="402598" y="601980"/>
                </a:lnTo>
                <a:lnTo>
                  <a:pt x="89461" y="870204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86322" y="5333003"/>
            <a:ext cx="853362" cy="671980"/>
          </a:xfrm>
          <a:custGeom>
            <a:avLst/>
            <a:gdLst/>
            <a:ahLst/>
            <a:cxnLst/>
            <a:rect l="l" t="t" r="r" b="b"/>
            <a:pathLst>
              <a:path w="941070" h="741045">
                <a:moveTo>
                  <a:pt x="84965" y="740663"/>
                </a:moveTo>
                <a:lnTo>
                  <a:pt x="0" y="740663"/>
                </a:lnTo>
                <a:lnTo>
                  <a:pt x="924043" y="0"/>
                </a:lnTo>
                <a:lnTo>
                  <a:pt x="940807" y="21335"/>
                </a:lnTo>
                <a:lnTo>
                  <a:pt x="84965" y="740663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75289" y="4260597"/>
            <a:ext cx="1264498" cy="1733214"/>
          </a:xfrm>
          <a:custGeom>
            <a:avLst/>
            <a:gdLst/>
            <a:ahLst/>
            <a:cxnLst/>
            <a:rect l="l" t="t" r="r" b="b"/>
            <a:pathLst>
              <a:path w="1394460" h="1911350">
                <a:moveTo>
                  <a:pt x="12356" y="1910930"/>
                </a:moveTo>
                <a:lnTo>
                  <a:pt x="12191" y="1910588"/>
                </a:lnTo>
                <a:lnTo>
                  <a:pt x="11768" y="1910588"/>
                </a:lnTo>
                <a:lnTo>
                  <a:pt x="3048" y="1900123"/>
                </a:lnTo>
                <a:lnTo>
                  <a:pt x="3048" y="1897888"/>
                </a:lnTo>
                <a:lnTo>
                  <a:pt x="1185" y="1897888"/>
                </a:lnTo>
                <a:lnTo>
                  <a:pt x="0" y="1896465"/>
                </a:lnTo>
                <a:lnTo>
                  <a:pt x="0" y="1807609"/>
                </a:lnTo>
                <a:lnTo>
                  <a:pt x="822960" y="1018032"/>
                </a:lnTo>
                <a:lnTo>
                  <a:pt x="854392" y="986790"/>
                </a:lnTo>
                <a:lnTo>
                  <a:pt x="870323" y="971311"/>
                </a:lnTo>
                <a:lnTo>
                  <a:pt x="886968" y="955547"/>
                </a:lnTo>
                <a:lnTo>
                  <a:pt x="925329" y="916352"/>
                </a:lnTo>
                <a:lnTo>
                  <a:pt x="962977" y="875157"/>
                </a:lnTo>
                <a:lnTo>
                  <a:pt x="1000339" y="833389"/>
                </a:lnTo>
                <a:lnTo>
                  <a:pt x="1075781" y="751247"/>
                </a:lnTo>
                <a:lnTo>
                  <a:pt x="1111729" y="711030"/>
                </a:lnTo>
                <a:lnTo>
                  <a:pt x="1145476" y="671322"/>
                </a:lnTo>
                <a:lnTo>
                  <a:pt x="1176810" y="631613"/>
                </a:lnTo>
                <a:lnTo>
                  <a:pt x="1205519" y="591396"/>
                </a:lnTo>
                <a:lnTo>
                  <a:pt x="1231392" y="550164"/>
                </a:lnTo>
                <a:lnTo>
                  <a:pt x="1256312" y="502729"/>
                </a:lnTo>
                <a:lnTo>
                  <a:pt x="1276829" y="457200"/>
                </a:lnTo>
                <a:lnTo>
                  <a:pt x="1293876" y="412432"/>
                </a:lnTo>
                <a:lnTo>
                  <a:pt x="1308382" y="367284"/>
                </a:lnTo>
                <a:lnTo>
                  <a:pt x="1321279" y="320611"/>
                </a:lnTo>
                <a:lnTo>
                  <a:pt x="1333500" y="271272"/>
                </a:lnTo>
                <a:lnTo>
                  <a:pt x="1344521" y="221487"/>
                </a:lnTo>
                <a:lnTo>
                  <a:pt x="1353878" y="170687"/>
                </a:lnTo>
                <a:lnTo>
                  <a:pt x="1361919" y="117213"/>
                </a:lnTo>
                <a:lnTo>
                  <a:pt x="1368759" y="60691"/>
                </a:lnTo>
                <a:lnTo>
                  <a:pt x="1374648" y="0"/>
                </a:lnTo>
                <a:lnTo>
                  <a:pt x="1394460" y="22860"/>
                </a:lnTo>
                <a:lnTo>
                  <a:pt x="1389973" y="75285"/>
                </a:lnTo>
                <a:lnTo>
                  <a:pt x="1385267" y="126248"/>
                </a:lnTo>
                <a:lnTo>
                  <a:pt x="1379756" y="175381"/>
                </a:lnTo>
                <a:lnTo>
                  <a:pt x="1372855" y="222321"/>
                </a:lnTo>
                <a:lnTo>
                  <a:pt x="1363980" y="266700"/>
                </a:lnTo>
                <a:lnTo>
                  <a:pt x="1351872" y="321352"/>
                </a:lnTo>
                <a:lnTo>
                  <a:pt x="1338241" y="375242"/>
                </a:lnTo>
                <a:lnTo>
                  <a:pt x="1322832" y="427863"/>
                </a:lnTo>
                <a:lnTo>
                  <a:pt x="1305390" y="478705"/>
                </a:lnTo>
                <a:lnTo>
                  <a:pt x="1285663" y="527261"/>
                </a:lnTo>
                <a:lnTo>
                  <a:pt x="1263396" y="573024"/>
                </a:lnTo>
                <a:lnTo>
                  <a:pt x="1239266" y="616239"/>
                </a:lnTo>
                <a:lnTo>
                  <a:pt x="1212596" y="659158"/>
                </a:lnTo>
                <a:lnTo>
                  <a:pt x="1183386" y="701992"/>
                </a:lnTo>
                <a:lnTo>
                  <a:pt x="1151636" y="744953"/>
                </a:lnTo>
                <a:lnTo>
                  <a:pt x="1117346" y="788253"/>
                </a:lnTo>
                <a:lnTo>
                  <a:pt x="1080516" y="832104"/>
                </a:lnTo>
                <a:lnTo>
                  <a:pt x="1028700" y="886777"/>
                </a:lnTo>
                <a:lnTo>
                  <a:pt x="972312" y="944880"/>
                </a:lnTo>
                <a:lnTo>
                  <a:pt x="861060" y="1054608"/>
                </a:lnTo>
                <a:lnTo>
                  <a:pt x="12356" y="1910930"/>
                </a:lnTo>
                <a:close/>
              </a:path>
            </a:pathLst>
          </a:custGeom>
          <a:solidFill>
            <a:srgbClr val="B3B5B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01819" y="4114109"/>
            <a:ext cx="2098283" cy="1888685"/>
          </a:xfrm>
          <a:custGeom>
            <a:avLst/>
            <a:gdLst/>
            <a:ahLst/>
            <a:cxnLst/>
            <a:rect l="l" t="t" r="r" b="b"/>
            <a:pathLst>
              <a:path w="2313940" h="2082800">
                <a:moveTo>
                  <a:pt x="950903" y="2082800"/>
                </a:moveTo>
                <a:lnTo>
                  <a:pt x="675559" y="2082800"/>
                </a:lnTo>
                <a:lnTo>
                  <a:pt x="654234" y="2057400"/>
                </a:lnTo>
                <a:lnTo>
                  <a:pt x="0" y="1270000"/>
                </a:lnTo>
                <a:lnTo>
                  <a:pt x="780747" y="622300"/>
                </a:lnTo>
                <a:lnTo>
                  <a:pt x="1521581" y="0"/>
                </a:lnTo>
                <a:lnTo>
                  <a:pt x="1525705" y="0"/>
                </a:lnTo>
                <a:lnTo>
                  <a:pt x="2313431" y="939800"/>
                </a:lnTo>
                <a:lnTo>
                  <a:pt x="950903" y="2082800"/>
                </a:lnTo>
                <a:close/>
              </a:path>
            </a:pathLst>
          </a:custGeom>
          <a:solidFill>
            <a:srgbClr val="1644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32878" y="4763633"/>
            <a:ext cx="161805" cy="154895"/>
          </a:xfrm>
          <a:custGeom>
            <a:avLst/>
            <a:gdLst/>
            <a:ahLst/>
            <a:cxnLst/>
            <a:rect l="l" t="t" r="r" b="b"/>
            <a:pathLst>
              <a:path w="178435" h="170814">
                <a:moveTo>
                  <a:pt x="125937" y="42672"/>
                </a:moveTo>
                <a:lnTo>
                  <a:pt x="83820" y="42672"/>
                </a:lnTo>
                <a:lnTo>
                  <a:pt x="135636" y="0"/>
                </a:lnTo>
                <a:lnTo>
                  <a:pt x="125937" y="42672"/>
                </a:lnTo>
                <a:close/>
              </a:path>
              <a:path w="178435" h="170814">
                <a:moveTo>
                  <a:pt x="0" y="114300"/>
                </a:moveTo>
                <a:lnTo>
                  <a:pt x="51816" y="70104"/>
                </a:lnTo>
                <a:lnTo>
                  <a:pt x="30480" y="9144"/>
                </a:lnTo>
                <a:lnTo>
                  <a:pt x="83820" y="42672"/>
                </a:lnTo>
                <a:lnTo>
                  <a:pt x="125937" y="42672"/>
                </a:lnTo>
                <a:lnTo>
                  <a:pt x="120396" y="67056"/>
                </a:lnTo>
                <a:lnTo>
                  <a:pt x="178308" y="100584"/>
                </a:lnTo>
                <a:lnTo>
                  <a:pt x="109728" y="105156"/>
                </a:lnTo>
                <a:lnTo>
                  <a:pt x="108168" y="111252"/>
                </a:lnTo>
                <a:lnTo>
                  <a:pt x="68580" y="111252"/>
                </a:lnTo>
                <a:lnTo>
                  <a:pt x="0" y="114300"/>
                </a:lnTo>
                <a:close/>
              </a:path>
              <a:path w="178435" h="170814">
                <a:moveTo>
                  <a:pt x="92964" y="170688"/>
                </a:moveTo>
                <a:lnTo>
                  <a:pt x="68580" y="111252"/>
                </a:lnTo>
                <a:lnTo>
                  <a:pt x="108168" y="111252"/>
                </a:lnTo>
                <a:lnTo>
                  <a:pt x="92964" y="170688"/>
                </a:lnTo>
                <a:close/>
              </a:path>
            </a:pathLst>
          </a:custGeom>
          <a:solidFill>
            <a:srgbClr val="FFF001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12420" y="5165783"/>
            <a:ext cx="279156" cy="317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18061" y="4671040"/>
            <a:ext cx="158926" cy="154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19828" y="4680714"/>
            <a:ext cx="158926" cy="154895"/>
          </a:xfrm>
          <a:custGeom>
            <a:avLst/>
            <a:gdLst/>
            <a:ahLst/>
            <a:cxnLst/>
            <a:rect l="l" t="t" r="r" b="b"/>
            <a:pathLst>
              <a:path w="175260" h="170814">
                <a:moveTo>
                  <a:pt x="125464" y="45720"/>
                </a:moveTo>
                <a:lnTo>
                  <a:pt x="83820" y="45720"/>
                </a:lnTo>
                <a:lnTo>
                  <a:pt x="137160" y="0"/>
                </a:lnTo>
                <a:lnTo>
                  <a:pt x="125464" y="45720"/>
                </a:lnTo>
                <a:close/>
              </a:path>
              <a:path w="175260" h="170814">
                <a:moveTo>
                  <a:pt x="0" y="115824"/>
                </a:moveTo>
                <a:lnTo>
                  <a:pt x="53340" y="71628"/>
                </a:lnTo>
                <a:lnTo>
                  <a:pt x="28956" y="12192"/>
                </a:lnTo>
                <a:lnTo>
                  <a:pt x="83820" y="45720"/>
                </a:lnTo>
                <a:lnTo>
                  <a:pt x="125464" y="45720"/>
                </a:lnTo>
                <a:lnTo>
                  <a:pt x="120396" y="65532"/>
                </a:lnTo>
                <a:lnTo>
                  <a:pt x="175260" y="99060"/>
                </a:lnTo>
                <a:lnTo>
                  <a:pt x="108204" y="106680"/>
                </a:lnTo>
                <a:lnTo>
                  <a:pt x="107333" y="109728"/>
                </a:lnTo>
                <a:lnTo>
                  <a:pt x="68580" y="109728"/>
                </a:lnTo>
                <a:lnTo>
                  <a:pt x="0" y="115824"/>
                </a:lnTo>
                <a:close/>
              </a:path>
              <a:path w="175260" h="170814">
                <a:moveTo>
                  <a:pt x="89916" y="170688"/>
                </a:moveTo>
                <a:lnTo>
                  <a:pt x="68580" y="109728"/>
                </a:lnTo>
                <a:lnTo>
                  <a:pt x="107333" y="109728"/>
                </a:lnTo>
                <a:lnTo>
                  <a:pt x="89916" y="170688"/>
                </a:lnTo>
                <a:close/>
              </a:path>
            </a:pathLst>
          </a:custGeom>
          <a:solidFill>
            <a:srgbClr val="FFF001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60290" y="4966781"/>
            <a:ext cx="158926" cy="154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80137" y="4785743"/>
            <a:ext cx="160653" cy="156623"/>
          </a:xfrm>
          <a:custGeom>
            <a:avLst/>
            <a:gdLst/>
            <a:ahLst/>
            <a:cxnLst/>
            <a:rect l="l" t="t" r="r" b="b"/>
            <a:pathLst>
              <a:path w="177164" h="172720">
                <a:moveTo>
                  <a:pt x="126243" y="42672"/>
                </a:moveTo>
                <a:lnTo>
                  <a:pt x="85344" y="42672"/>
                </a:lnTo>
                <a:lnTo>
                  <a:pt x="137160" y="0"/>
                </a:lnTo>
                <a:lnTo>
                  <a:pt x="126243" y="42672"/>
                </a:lnTo>
                <a:close/>
              </a:path>
              <a:path w="177164" h="172720">
                <a:moveTo>
                  <a:pt x="0" y="114300"/>
                </a:moveTo>
                <a:lnTo>
                  <a:pt x="51816" y="70104"/>
                </a:lnTo>
                <a:lnTo>
                  <a:pt x="30480" y="13716"/>
                </a:lnTo>
                <a:lnTo>
                  <a:pt x="85344" y="42672"/>
                </a:lnTo>
                <a:lnTo>
                  <a:pt x="126243" y="42672"/>
                </a:lnTo>
                <a:lnTo>
                  <a:pt x="120396" y="65532"/>
                </a:lnTo>
                <a:lnTo>
                  <a:pt x="176784" y="99060"/>
                </a:lnTo>
                <a:lnTo>
                  <a:pt x="108204" y="105156"/>
                </a:lnTo>
                <a:lnTo>
                  <a:pt x="107061" y="109728"/>
                </a:lnTo>
                <a:lnTo>
                  <a:pt x="67056" y="109728"/>
                </a:lnTo>
                <a:lnTo>
                  <a:pt x="0" y="114300"/>
                </a:lnTo>
                <a:close/>
              </a:path>
              <a:path w="177164" h="172720">
                <a:moveTo>
                  <a:pt x="91440" y="172212"/>
                </a:moveTo>
                <a:lnTo>
                  <a:pt x="67056" y="109728"/>
                </a:lnTo>
                <a:lnTo>
                  <a:pt x="107061" y="109728"/>
                </a:lnTo>
                <a:lnTo>
                  <a:pt x="91440" y="172212"/>
                </a:lnTo>
                <a:close/>
              </a:path>
            </a:pathLst>
          </a:custGeom>
          <a:solidFill>
            <a:srgbClr val="FFF001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09883" y="4932232"/>
            <a:ext cx="158926" cy="153744"/>
          </a:xfrm>
          <a:custGeom>
            <a:avLst/>
            <a:gdLst/>
            <a:ahLst/>
            <a:cxnLst/>
            <a:rect l="l" t="t" r="r" b="b"/>
            <a:pathLst>
              <a:path w="175260" h="169545">
                <a:moveTo>
                  <a:pt x="124719" y="42672"/>
                </a:moveTo>
                <a:lnTo>
                  <a:pt x="83820" y="42672"/>
                </a:lnTo>
                <a:lnTo>
                  <a:pt x="135636" y="0"/>
                </a:lnTo>
                <a:lnTo>
                  <a:pt x="124719" y="42672"/>
                </a:lnTo>
                <a:close/>
              </a:path>
              <a:path w="175260" h="169545">
                <a:moveTo>
                  <a:pt x="0" y="114300"/>
                </a:moveTo>
                <a:lnTo>
                  <a:pt x="51816" y="71628"/>
                </a:lnTo>
                <a:lnTo>
                  <a:pt x="30480" y="10668"/>
                </a:lnTo>
                <a:lnTo>
                  <a:pt x="83820" y="42672"/>
                </a:lnTo>
                <a:lnTo>
                  <a:pt x="124719" y="42672"/>
                </a:lnTo>
                <a:lnTo>
                  <a:pt x="118872" y="65532"/>
                </a:lnTo>
                <a:lnTo>
                  <a:pt x="175260" y="97536"/>
                </a:lnTo>
                <a:lnTo>
                  <a:pt x="109728" y="103632"/>
                </a:lnTo>
                <a:lnTo>
                  <a:pt x="107743" y="109728"/>
                </a:lnTo>
                <a:lnTo>
                  <a:pt x="67056" y="109728"/>
                </a:lnTo>
                <a:lnTo>
                  <a:pt x="0" y="114300"/>
                </a:lnTo>
                <a:close/>
              </a:path>
              <a:path w="175260" h="169545">
                <a:moveTo>
                  <a:pt x="88392" y="169164"/>
                </a:moveTo>
                <a:lnTo>
                  <a:pt x="67056" y="109728"/>
                </a:lnTo>
                <a:lnTo>
                  <a:pt x="107743" y="109728"/>
                </a:lnTo>
                <a:lnTo>
                  <a:pt x="88392" y="169164"/>
                </a:lnTo>
                <a:close/>
              </a:path>
            </a:pathLst>
          </a:custGeom>
          <a:solidFill>
            <a:srgbClr val="FFF001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87772" y="5128471"/>
            <a:ext cx="158926" cy="154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65161" y="5303980"/>
            <a:ext cx="321998" cy="2653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25855" y="5424212"/>
            <a:ext cx="158926" cy="154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76987" y="3261437"/>
            <a:ext cx="2190414" cy="1540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92194" y="1057548"/>
            <a:ext cx="3377219" cy="25846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25829" y="4373918"/>
            <a:ext cx="3040322" cy="1287430"/>
          </a:xfrm>
          <a:prstGeom prst="rect">
            <a:avLst/>
          </a:prstGeom>
          <a:solidFill>
            <a:srgbClr val="0F5493"/>
          </a:solidFill>
        </p:spPr>
        <p:txBody>
          <a:bodyPr vert="horz" wrap="square" lIns="0" tIns="3455" rIns="0" bIns="0" rtlCol="0">
            <a:spAutoFit/>
          </a:bodyPr>
          <a:lstStyle/>
          <a:p>
            <a:pPr defTabSz="829178">
              <a:spcBef>
                <a:spcPts val="27"/>
              </a:spcBef>
            </a:pPr>
            <a:endParaRPr sz="389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0059" algn="ctr" defTabSz="829178"/>
            <a:r>
              <a:rPr sz="2222" b="1" spc="14" dirty="0" err="1" smtClean="0">
                <a:solidFill>
                  <a:srgbClr val="FFFFFF"/>
                </a:solidFill>
                <a:latin typeface="Verdana"/>
                <a:cs typeface="Verdana"/>
              </a:rPr>
              <a:t>Grazzi</a:t>
            </a:r>
            <a:r>
              <a:rPr sz="2222" b="1" spc="14" dirty="0" smtClean="0">
                <a:solidFill>
                  <a:srgbClr val="FFFFFF"/>
                </a:solidFill>
                <a:latin typeface="Verdana"/>
                <a:cs typeface="Verdana"/>
              </a:rPr>
              <a:t>!</a:t>
            </a:r>
          </a:p>
          <a:p>
            <a:pPr marL="270059" algn="ctr" defTabSz="829178"/>
            <a:r>
              <a:rPr lang="x-none" sz="2222" b="1" spc="14" smtClean="0">
                <a:solidFill>
                  <a:srgbClr val="FFFFFF"/>
                </a:solidFill>
                <a:latin typeface="Verdana"/>
                <a:cs typeface="Verdana"/>
              </a:rPr>
              <a:t>Thank you!</a:t>
            </a:r>
            <a:endParaRPr sz="2222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80818" y="858200"/>
            <a:ext cx="7428060" cy="5139757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3037304" y="5851845"/>
            <a:ext cx="20023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829178">
              <a:lnSpc>
                <a:spcPts val="1124"/>
              </a:lnSpc>
            </a:pPr>
            <a:r>
              <a:rPr dirty="0">
                <a:solidFill>
                  <a:prstClr val="black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093491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0" name="object 10"/>
          <p:cNvSpPr/>
          <p:nvPr/>
        </p:nvSpPr>
        <p:spPr>
          <a:xfrm>
            <a:off x="2935348" y="2111157"/>
            <a:ext cx="6239639" cy="3257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1" name="object 11"/>
          <p:cNvSpPr/>
          <p:nvPr/>
        </p:nvSpPr>
        <p:spPr>
          <a:xfrm>
            <a:off x="2935348" y="2111157"/>
            <a:ext cx="6239639" cy="3257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2" name="object 12"/>
          <p:cNvSpPr/>
          <p:nvPr/>
        </p:nvSpPr>
        <p:spPr>
          <a:xfrm>
            <a:off x="2948379" y="2118975"/>
            <a:ext cx="6215096" cy="3236238"/>
          </a:xfrm>
          <a:custGeom>
            <a:avLst/>
            <a:gdLst/>
            <a:ahLst/>
            <a:cxnLst/>
            <a:rect l="l" t="t" r="r" b="b"/>
            <a:pathLst>
              <a:path w="7268209" h="3784600">
                <a:moveTo>
                  <a:pt x="3447287" y="3784600"/>
                </a:moveTo>
                <a:lnTo>
                  <a:pt x="3262884" y="3784600"/>
                </a:lnTo>
                <a:lnTo>
                  <a:pt x="3080003" y="3771900"/>
                </a:lnTo>
                <a:lnTo>
                  <a:pt x="2901695" y="3746500"/>
                </a:lnTo>
                <a:lnTo>
                  <a:pt x="2726435" y="3733800"/>
                </a:lnTo>
                <a:lnTo>
                  <a:pt x="2554224" y="3708400"/>
                </a:lnTo>
                <a:lnTo>
                  <a:pt x="2385060" y="3670300"/>
                </a:lnTo>
                <a:lnTo>
                  <a:pt x="2220468" y="3644900"/>
                </a:lnTo>
                <a:lnTo>
                  <a:pt x="2058924" y="3606800"/>
                </a:lnTo>
                <a:lnTo>
                  <a:pt x="1901951" y="3556000"/>
                </a:lnTo>
                <a:lnTo>
                  <a:pt x="1749551" y="3517900"/>
                </a:lnTo>
                <a:lnTo>
                  <a:pt x="1459992" y="3416300"/>
                </a:lnTo>
                <a:lnTo>
                  <a:pt x="1322832" y="3352800"/>
                </a:lnTo>
                <a:lnTo>
                  <a:pt x="1191767" y="3302000"/>
                </a:lnTo>
                <a:lnTo>
                  <a:pt x="1065275" y="3238500"/>
                </a:lnTo>
                <a:lnTo>
                  <a:pt x="1004316" y="3200400"/>
                </a:lnTo>
                <a:lnTo>
                  <a:pt x="944879" y="3162300"/>
                </a:lnTo>
                <a:lnTo>
                  <a:pt x="886967" y="3136900"/>
                </a:lnTo>
                <a:lnTo>
                  <a:pt x="830579" y="3098800"/>
                </a:lnTo>
                <a:lnTo>
                  <a:pt x="775716" y="3060700"/>
                </a:lnTo>
                <a:lnTo>
                  <a:pt x="722375" y="3022600"/>
                </a:lnTo>
                <a:lnTo>
                  <a:pt x="670559" y="2997200"/>
                </a:lnTo>
                <a:lnTo>
                  <a:pt x="573023" y="2921000"/>
                </a:lnTo>
                <a:lnTo>
                  <a:pt x="525779" y="2870200"/>
                </a:lnTo>
                <a:lnTo>
                  <a:pt x="481583" y="2832100"/>
                </a:lnTo>
                <a:lnTo>
                  <a:pt x="438912" y="2794000"/>
                </a:lnTo>
                <a:lnTo>
                  <a:pt x="397763" y="2755900"/>
                </a:lnTo>
                <a:lnTo>
                  <a:pt x="358139" y="2717800"/>
                </a:lnTo>
                <a:lnTo>
                  <a:pt x="321563" y="2667000"/>
                </a:lnTo>
                <a:lnTo>
                  <a:pt x="251459" y="2590800"/>
                </a:lnTo>
                <a:lnTo>
                  <a:pt x="220979" y="2540000"/>
                </a:lnTo>
                <a:lnTo>
                  <a:pt x="190500" y="2501900"/>
                </a:lnTo>
                <a:lnTo>
                  <a:pt x="163067" y="2451100"/>
                </a:lnTo>
                <a:lnTo>
                  <a:pt x="137159" y="2413000"/>
                </a:lnTo>
                <a:lnTo>
                  <a:pt x="114300" y="2362200"/>
                </a:lnTo>
                <a:lnTo>
                  <a:pt x="92963" y="2324100"/>
                </a:lnTo>
                <a:lnTo>
                  <a:pt x="73151" y="2273300"/>
                </a:lnTo>
                <a:lnTo>
                  <a:pt x="56387" y="2222500"/>
                </a:lnTo>
                <a:lnTo>
                  <a:pt x="41147" y="2184400"/>
                </a:lnTo>
                <a:lnTo>
                  <a:pt x="28955" y="2133600"/>
                </a:lnTo>
                <a:lnTo>
                  <a:pt x="18287" y="2082800"/>
                </a:lnTo>
                <a:lnTo>
                  <a:pt x="10667" y="2032000"/>
                </a:lnTo>
                <a:lnTo>
                  <a:pt x="4571" y="1993900"/>
                </a:lnTo>
                <a:lnTo>
                  <a:pt x="0" y="1943100"/>
                </a:lnTo>
                <a:lnTo>
                  <a:pt x="0" y="1841500"/>
                </a:lnTo>
                <a:lnTo>
                  <a:pt x="4571" y="1790700"/>
                </a:lnTo>
                <a:lnTo>
                  <a:pt x="10667" y="1739900"/>
                </a:lnTo>
                <a:lnTo>
                  <a:pt x="18287" y="1701800"/>
                </a:lnTo>
                <a:lnTo>
                  <a:pt x="28955" y="1651000"/>
                </a:lnTo>
                <a:lnTo>
                  <a:pt x="41147" y="1600200"/>
                </a:lnTo>
                <a:lnTo>
                  <a:pt x="56387" y="1549400"/>
                </a:lnTo>
                <a:lnTo>
                  <a:pt x="73151" y="1511300"/>
                </a:lnTo>
                <a:lnTo>
                  <a:pt x="92963" y="1460500"/>
                </a:lnTo>
                <a:lnTo>
                  <a:pt x="114300" y="1409700"/>
                </a:lnTo>
                <a:lnTo>
                  <a:pt x="137159" y="1371600"/>
                </a:lnTo>
                <a:lnTo>
                  <a:pt x="163067" y="1320800"/>
                </a:lnTo>
                <a:lnTo>
                  <a:pt x="190500" y="1282700"/>
                </a:lnTo>
                <a:lnTo>
                  <a:pt x="220979" y="1231900"/>
                </a:lnTo>
                <a:lnTo>
                  <a:pt x="251459" y="1193800"/>
                </a:lnTo>
                <a:lnTo>
                  <a:pt x="284987" y="1155700"/>
                </a:lnTo>
                <a:lnTo>
                  <a:pt x="321563" y="1104900"/>
                </a:lnTo>
                <a:lnTo>
                  <a:pt x="358139" y="1066800"/>
                </a:lnTo>
                <a:lnTo>
                  <a:pt x="397763" y="1028700"/>
                </a:lnTo>
                <a:lnTo>
                  <a:pt x="438912" y="990600"/>
                </a:lnTo>
                <a:lnTo>
                  <a:pt x="481583" y="952500"/>
                </a:lnTo>
                <a:lnTo>
                  <a:pt x="525779" y="901700"/>
                </a:lnTo>
                <a:lnTo>
                  <a:pt x="573023" y="863600"/>
                </a:lnTo>
                <a:lnTo>
                  <a:pt x="670559" y="787400"/>
                </a:lnTo>
                <a:lnTo>
                  <a:pt x="722375" y="749300"/>
                </a:lnTo>
                <a:lnTo>
                  <a:pt x="775716" y="723900"/>
                </a:lnTo>
                <a:lnTo>
                  <a:pt x="830579" y="685800"/>
                </a:lnTo>
                <a:lnTo>
                  <a:pt x="886967" y="647700"/>
                </a:lnTo>
                <a:lnTo>
                  <a:pt x="944879" y="609600"/>
                </a:lnTo>
                <a:lnTo>
                  <a:pt x="1004316" y="584200"/>
                </a:lnTo>
                <a:lnTo>
                  <a:pt x="1065275" y="546100"/>
                </a:lnTo>
                <a:lnTo>
                  <a:pt x="1191767" y="482600"/>
                </a:lnTo>
                <a:lnTo>
                  <a:pt x="1322832" y="431800"/>
                </a:lnTo>
                <a:lnTo>
                  <a:pt x="1459992" y="368300"/>
                </a:lnTo>
                <a:lnTo>
                  <a:pt x="1749551" y="266700"/>
                </a:lnTo>
                <a:lnTo>
                  <a:pt x="1901951" y="228600"/>
                </a:lnTo>
                <a:lnTo>
                  <a:pt x="2058924" y="177800"/>
                </a:lnTo>
                <a:lnTo>
                  <a:pt x="2220468" y="139700"/>
                </a:lnTo>
                <a:lnTo>
                  <a:pt x="2385060" y="114300"/>
                </a:lnTo>
                <a:lnTo>
                  <a:pt x="2554224" y="76200"/>
                </a:lnTo>
                <a:lnTo>
                  <a:pt x="2726435" y="50800"/>
                </a:lnTo>
                <a:lnTo>
                  <a:pt x="2901695" y="38100"/>
                </a:lnTo>
                <a:lnTo>
                  <a:pt x="3080003" y="12700"/>
                </a:lnTo>
                <a:lnTo>
                  <a:pt x="3262884" y="0"/>
                </a:lnTo>
                <a:lnTo>
                  <a:pt x="3447287" y="0"/>
                </a:lnTo>
                <a:lnTo>
                  <a:pt x="2903219" y="38100"/>
                </a:lnTo>
                <a:lnTo>
                  <a:pt x="2386584" y="114300"/>
                </a:lnTo>
                <a:lnTo>
                  <a:pt x="2060448" y="190500"/>
                </a:lnTo>
                <a:lnTo>
                  <a:pt x="1905000" y="228600"/>
                </a:lnTo>
                <a:lnTo>
                  <a:pt x="1752600" y="279400"/>
                </a:lnTo>
                <a:lnTo>
                  <a:pt x="1604771" y="330200"/>
                </a:lnTo>
                <a:lnTo>
                  <a:pt x="1463040" y="381000"/>
                </a:lnTo>
                <a:lnTo>
                  <a:pt x="1325879" y="431800"/>
                </a:lnTo>
                <a:lnTo>
                  <a:pt x="1194816" y="495300"/>
                </a:lnTo>
                <a:lnTo>
                  <a:pt x="1068324" y="558800"/>
                </a:lnTo>
                <a:lnTo>
                  <a:pt x="1007364" y="584200"/>
                </a:lnTo>
                <a:lnTo>
                  <a:pt x="947927" y="622300"/>
                </a:lnTo>
                <a:lnTo>
                  <a:pt x="891540" y="660400"/>
                </a:lnTo>
                <a:lnTo>
                  <a:pt x="835151" y="685800"/>
                </a:lnTo>
                <a:lnTo>
                  <a:pt x="780287" y="723900"/>
                </a:lnTo>
                <a:lnTo>
                  <a:pt x="726947" y="762000"/>
                </a:lnTo>
                <a:lnTo>
                  <a:pt x="675131" y="800100"/>
                </a:lnTo>
                <a:lnTo>
                  <a:pt x="577596" y="876300"/>
                </a:lnTo>
                <a:lnTo>
                  <a:pt x="531875" y="914400"/>
                </a:lnTo>
                <a:lnTo>
                  <a:pt x="487679" y="952500"/>
                </a:lnTo>
                <a:lnTo>
                  <a:pt x="445008" y="990600"/>
                </a:lnTo>
                <a:lnTo>
                  <a:pt x="403859" y="1028700"/>
                </a:lnTo>
                <a:lnTo>
                  <a:pt x="364235" y="1066800"/>
                </a:lnTo>
                <a:lnTo>
                  <a:pt x="327659" y="1117600"/>
                </a:lnTo>
                <a:lnTo>
                  <a:pt x="292608" y="1155700"/>
                </a:lnTo>
                <a:lnTo>
                  <a:pt x="259079" y="1193800"/>
                </a:lnTo>
                <a:lnTo>
                  <a:pt x="227075" y="1244600"/>
                </a:lnTo>
                <a:lnTo>
                  <a:pt x="198119" y="1282700"/>
                </a:lnTo>
                <a:lnTo>
                  <a:pt x="170687" y="1333500"/>
                </a:lnTo>
                <a:lnTo>
                  <a:pt x="144779" y="1371600"/>
                </a:lnTo>
                <a:lnTo>
                  <a:pt x="121919" y="1422400"/>
                </a:lnTo>
                <a:lnTo>
                  <a:pt x="100583" y="1460500"/>
                </a:lnTo>
                <a:lnTo>
                  <a:pt x="80771" y="1511300"/>
                </a:lnTo>
                <a:lnTo>
                  <a:pt x="64008" y="1562100"/>
                </a:lnTo>
                <a:lnTo>
                  <a:pt x="48767" y="1600200"/>
                </a:lnTo>
                <a:lnTo>
                  <a:pt x="36575" y="1651000"/>
                </a:lnTo>
                <a:lnTo>
                  <a:pt x="25908" y="1701800"/>
                </a:lnTo>
                <a:lnTo>
                  <a:pt x="18287" y="1752600"/>
                </a:lnTo>
                <a:lnTo>
                  <a:pt x="12191" y="1790700"/>
                </a:lnTo>
                <a:lnTo>
                  <a:pt x="9143" y="1841500"/>
                </a:lnTo>
                <a:lnTo>
                  <a:pt x="7619" y="1892300"/>
                </a:lnTo>
                <a:lnTo>
                  <a:pt x="9143" y="1943100"/>
                </a:lnTo>
                <a:lnTo>
                  <a:pt x="12191" y="1993900"/>
                </a:lnTo>
                <a:lnTo>
                  <a:pt x="18287" y="2032000"/>
                </a:lnTo>
                <a:lnTo>
                  <a:pt x="25908" y="2082800"/>
                </a:lnTo>
                <a:lnTo>
                  <a:pt x="36575" y="2133600"/>
                </a:lnTo>
                <a:lnTo>
                  <a:pt x="48767" y="2171700"/>
                </a:lnTo>
                <a:lnTo>
                  <a:pt x="64008" y="2222500"/>
                </a:lnTo>
                <a:lnTo>
                  <a:pt x="80771" y="2273300"/>
                </a:lnTo>
                <a:lnTo>
                  <a:pt x="100583" y="2324100"/>
                </a:lnTo>
                <a:lnTo>
                  <a:pt x="121919" y="2362200"/>
                </a:lnTo>
                <a:lnTo>
                  <a:pt x="144779" y="2413000"/>
                </a:lnTo>
                <a:lnTo>
                  <a:pt x="170687" y="2451100"/>
                </a:lnTo>
                <a:lnTo>
                  <a:pt x="198119" y="2501900"/>
                </a:lnTo>
                <a:lnTo>
                  <a:pt x="227075" y="2540000"/>
                </a:lnTo>
                <a:lnTo>
                  <a:pt x="259079" y="2578100"/>
                </a:lnTo>
                <a:lnTo>
                  <a:pt x="292608" y="2628900"/>
                </a:lnTo>
                <a:lnTo>
                  <a:pt x="327659" y="2667000"/>
                </a:lnTo>
                <a:lnTo>
                  <a:pt x="364235" y="2705100"/>
                </a:lnTo>
                <a:lnTo>
                  <a:pt x="403859" y="2755900"/>
                </a:lnTo>
                <a:lnTo>
                  <a:pt x="445008" y="2794000"/>
                </a:lnTo>
                <a:lnTo>
                  <a:pt x="487679" y="2832100"/>
                </a:lnTo>
                <a:lnTo>
                  <a:pt x="531875" y="2870200"/>
                </a:lnTo>
                <a:lnTo>
                  <a:pt x="577596" y="2908300"/>
                </a:lnTo>
                <a:lnTo>
                  <a:pt x="675131" y="2984500"/>
                </a:lnTo>
                <a:lnTo>
                  <a:pt x="726947" y="3022600"/>
                </a:lnTo>
                <a:lnTo>
                  <a:pt x="780287" y="3060700"/>
                </a:lnTo>
                <a:lnTo>
                  <a:pt x="890016" y="3124200"/>
                </a:lnTo>
                <a:lnTo>
                  <a:pt x="947927" y="3162300"/>
                </a:lnTo>
                <a:lnTo>
                  <a:pt x="1007364" y="3187700"/>
                </a:lnTo>
                <a:lnTo>
                  <a:pt x="1068324" y="3225800"/>
                </a:lnTo>
                <a:lnTo>
                  <a:pt x="1194816" y="3289300"/>
                </a:lnTo>
                <a:lnTo>
                  <a:pt x="1325879" y="3352800"/>
                </a:lnTo>
                <a:lnTo>
                  <a:pt x="1463040" y="3403600"/>
                </a:lnTo>
                <a:lnTo>
                  <a:pt x="1604771" y="3454400"/>
                </a:lnTo>
                <a:lnTo>
                  <a:pt x="1752600" y="3505200"/>
                </a:lnTo>
                <a:lnTo>
                  <a:pt x="1905000" y="3556000"/>
                </a:lnTo>
                <a:lnTo>
                  <a:pt x="2386584" y="3670300"/>
                </a:lnTo>
                <a:lnTo>
                  <a:pt x="2903219" y="3746500"/>
                </a:lnTo>
                <a:lnTo>
                  <a:pt x="3447287" y="3784600"/>
                </a:lnTo>
                <a:close/>
              </a:path>
              <a:path w="7268209" h="3784600">
                <a:moveTo>
                  <a:pt x="4005071" y="3784600"/>
                </a:moveTo>
                <a:lnTo>
                  <a:pt x="3820668" y="3784600"/>
                </a:lnTo>
                <a:lnTo>
                  <a:pt x="4364736" y="3746500"/>
                </a:lnTo>
                <a:lnTo>
                  <a:pt x="4881371" y="3670300"/>
                </a:lnTo>
                <a:lnTo>
                  <a:pt x="5362955" y="3556000"/>
                </a:lnTo>
                <a:lnTo>
                  <a:pt x="5515355" y="3505200"/>
                </a:lnTo>
                <a:lnTo>
                  <a:pt x="5804916" y="3403600"/>
                </a:lnTo>
                <a:lnTo>
                  <a:pt x="5942075" y="3352800"/>
                </a:lnTo>
                <a:lnTo>
                  <a:pt x="6073139" y="3289300"/>
                </a:lnTo>
                <a:lnTo>
                  <a:pt x="6199632" y="3225800"/>
                </a:lnTo>
                <a:lnTo>
                  <a:pt x="6259068" y="3187700"/>
                </a:lnTo>
                <a:lnTo>
                  <a:pt x="6318504" y="3162300"/>
                </a:lnTo>
                <a:lnTo>
                  <a:pt x="6376416" y="3124200"/>
                </a:lnTo>
                <a:lnTo>
                  <a:pt x="6432804" y="3086100"/>
                </a:lnTo>
                <a:lnTo>
                  <a:pt x="6487668" y="3060700"/>
                </a:lnTo>
                <a:lnTo>
                  <a:pt x="6541007" y="3022600"/>
                </a:lnTo>
                <a:lnTo>
                  <a:pt x="6641591" y="2946400"/>
                </a:lnTo>
                <a:lnTo>
                  <a:pt x="6690360" y="2908300"/>
                </a:lnTo>
                <a:lnTo>
                  <a:pt x="6736080" y="2870200"/>
                </a:lnTo>
                <a:lnTo>
                  <a:pt x="6780275" y="2832100"/>
                </a:lnTo>
                <a:lnTo>
                  <a:pt x="6822948" y="2794000"/>
                </a:lnTo>
                <a:lnTo>
                  <a:pt x="6864096" y="2755900"/>
                </a:lnTo>
                <a:lnTo>
                  <a:pt x="6903720" y="2705100"/>
                </a:lnTo>
                <a:lnTo>
                  <a:pt x="6940296" y="2667000"/>
                </a:lnTo>
                <a:lnTo>
                  <a:pt x="6975348" y="2628900"/>
                </a:lnTo>
                <a:lnTo>
                  <a:pt x="7008875" y="2578100"/>
                </a:lnTo>
                <a:lnTo>
                  <a:pt x="7040880" y="2540000"/>
                </a:lnTo>
                <a:lnTo>
                  <a:pt x="7069836" y="2501900"/>
                </a:lnTo>
                <a:lnTo>
                  <a:pt x="7097268" y="2451100"/>
                </a:lnTo>
                <a:lnTo>
                  <a:pt x="7123175" y="2413000"/>
                </a:lnTo>
                <a:lnTo>
                  <a:pt x="7146036" y="2362200"/>
                </a:lnTo>
                <a:lnTo>
                  <a:pt x="7167372" y="2324100"/>
                </a:lnTo>
                <a:lnTo>
                  <a:pt x="7187184" y="2273300"/>
                </a:lnTo>
                <a:lnTo>
                  <a:pt x="7203948" y="2222500"/>
                </a:lnTo>
                <a:lnTo>
                  <a:pt x="7219188" y="2184400"/>
                </a:lnTo>
                <a:lnTo>
                  <a:pt x="7231380" y="2133600"/>
                </a:lnTo>
                <a:lnTo>
                  <a:pt x="7242048" y="2082800"/>
                </a:lnTo>
                <a:lnTo>
                  <a:pt x="7249668" y="2032000"/>
                </a:lnTo>
                <a:lnTo>
                  <a:pt x="7255764" y="1993900"/>
                </a:lnTo>
                <a:lnTo>
                  <a:pt x="7258812" y="1943100"/>
                </a:lnTo>
                <a:lnTo>
                  <a:pt x="7260336" y="1892300"/>
                </a:lnTo>
                <a:lnTo>
                  <a:pt x="7258812" y="1841500"/>
                </a:lnTo>
                <a:lnTo>
                  <a:pt x="7255764" y="1790700"/>
                </a:lnTo>
                <a:lnTo>
                  <a:pt x="7249668" y="1752600"/>
                </a:lnTo>
                <a:lnTo>
                  <a:pt x="7242048" y="1701800"/>
                </a:lnTo>
                <a:lnTo>
                  <a:pt x="7231380" y="1651000"/>
                </a:lnTo>
                <a:lnTo>
                  <a:pt x="7219188" y="1600200"/>
                </a:lnTo>
                <a:lnTo>
                  <a:pt x="7203948" y="1562100"/>
                </a:lnTo>
                <a:lnTo>
                  <a:pt x="7187184" y="1511300"/>
                </a:lnTo>
                <a:lnTo>
                  <a:pt x="7167372" y="1460500"/>
                </a:lnTo>
                <a:lnTo>
                  <a:pt x="7146036" y="1422400"/>
                </a:lnTo>
                <a:lnTo>
                  <a:pt x="7123175" y="1371600"/>
                </a:lnTo>
                <a:lnTo>
                  <a:pt x="7097268" y="1333500"/>
                </a:lnTo>
                <a:lnTo>
                  <a:pt x="7069836" y="1282700"/>
                </a:lnTo>
                <a:lnTo>
                  <a:pt x="7040880" y="1244600"/>
                </a:lnTo>
                <a:lnTo>
                  <a:pt x="7008875" y="1193800"/>
                </a:lnTo>
                <a:lnTo>
                  <a:pt x="6975348" y="1155700"/>
                </a:lnTo>
                <a:lnTo>
                  <a:pt x="6940296" y="1117600"/>
                </a:lnTo>
                <a:lnTo>
                  <a:pt x="6903720" y="1066800"/>
                </a:lnTo>
                <a:lnTo>
                  <a:pt x="6864096" y="1028700"/>
                </a:lnTo>
                <a:lnTo>
                  <a:pt x="6822948" y="990600"/>
                </a:lnTo>
                <a:lnTo>
                  <a:pt x="6780275" y="952500"/>
                </a:lnTo>
                <a:lnTo>
                  <a:pt x="6736080" y="914400"/>
                </a:lnTo>
                <a:lnTo>
                  <a:pt x="6690360" y="876300"/>
                </a:lnTo>
                <a:lnTo>
                  <a:pt x="6641591" y="838200"/>
                </a:lnTo>
                <a:lnTo>
                  <a:pt x="6541007" y="762000"/>
                </a:lnTo>
                <a:lnTo>
                  <a:pt x="6487668" y="723900"/>
                </a:lnTo>
                <a:lnTo>
                  <a:pt x="6432804" y="685800"/>
                </a:lnTo>
                <a:lnTo>
                  <a:pt x="6376416" y="660400"/>
                </a:lnTo>
                <a:lnTo>
                  <a:pt x="6318504" y="622300"/>
                </a:lnTo>
                <a:lnTo>
                  <a:pt x="6259068" y="584200"/>
                </a:lnTo>
                <a:lnTo>
                  <a:pt x="6199632" y="558800"/>
                </a:lnTo>
                <a:lnTo>
                  <a:pt x="6073139" y="495300"/>
                </a:lnTo>
                <a:lnTo>
                  <a:pt x="5942075" y="431800"/>
                </a:lnTo>
                <a:lnTo>
                  <a:pt x="5804916" y="381000"/>
                </a:lnTo>
                <a:lnTo>
                  <a:pt x="5515355" y="279400"/>
                </a:lnTo>
                <a:lnTo>
                  <a:pt x="5362955" y="228600"/>
                </a:lnTo>
                <a:lnTo>
                  <a:pt x="5207507" y="190500"/>
                </a:lnTo>
                <a:lnTo>
                  <a:pt x="4881371" y="114300"/>
                </a:lnTo>
                <a:lnTo>
                  <a:pt x="4364736" y="38100"/>
                </a:lnTo>
                <a:lnTo>
                  <a:pt x="3820668" y="0"/>
                </a:lnTo>
                <a:lnTo>
                  <a:pt x="4005071" y="0"/>
                </a:lnTo>
                <a:lnTo>
                  <a:pt x="4186428" y="12700"/>
                </a:lnTo>
                <a:lnTo>
                  <a:pt x="4366260" y="38100"/>
                </a:lnTo>
                <a:lnTo>
                  <a:pt x="4541520" y="50800"/>
                </a:lnTo>
                <a:lnTo>
                  <a:pt x="4713732" y="76200"/>
                </a:lnTo>
                <a:lnTo>
                  <a:pt x="4882896" y="114300"/>
                </a:lnTo>
                <a:lnTo>
                  <a:pt x="5047487" y="139700"/>
                </a:lnTo>
                <a:lnTo>
                  <a:pt x="5209032" y="177800"/>
                </a:lnTo>
                <a:lnTo>
                  <a:pt x="5364480" y="228600"/>
                </a:lnTo>
                <a:lnTo>
                  <a:pt x="5516880" y="266700"/>
                </a:lnTo>
                <a:lnTo>
                  <a:pt x="5664707" y="317500"/>
                </a:lnTo>
                <a:lnTo>
                  <a:pt x="5807964" y="368300"/>
                </a:lnTo>
                <a:lnTo>
                  <a:pt x="5945123" y="431800"/>
                </a:lnTo>
                <a:lnTo>
                  <a:pt x="6076188" y="482600"/>
                </a:lnTo>
                <a:lnTo>
                  <a:pt x="6202680" y="546100"/>
                </a:lnTo>
                <a:lnTo>
                  <a:pt x="6263639" y="584200"/>
                </a:lnTo>
                <a:lnTo>
                  <a:pt x="6323075" y="609600"/>
                </a:lnTo>
                <a:lnTo>
                  <a:pt x="6380988" y="647700"/>
                </a:lnTo>
                <a:lnTo>
                  <a:pt x="6437375" y="685800"/>
                </a:lnTo>
                <a:lnTo>
                  <a:pt x="6492239" y="723900"/>
                </a:lnTo>
                <a:lnTo>
                  <a:pt x="6545580" y="749300"/>
                </a:lnTo>
                <a:lnTo>
                  <a:pt x="6646164" y="825500"/>
                </a:lnTo>
                <a:lnTo>
                  <a:pt x="6694932" y="863600"/>
                </a:lnTo>
                <a:lnTo>
                  <a:pt x="6786372" y="952500"/>
                </a:lnTo>
                <a:lnTo>
                  <a:pt x="6829044" y="990600"/>
                </a:lnTo>
                <a:lnTo>
                  <a:pt x="6870191" y="1028700"/>
                </a:lnTo>
                <a:lnTo>
                  <a:pt x="6946391" y="1104900"/>
                </a:lnTo>
                <a:lnTo>
                  <a:pt x="6981444" y="1155700"/>
                </a:lnTo>
                <a:lnTo>
                  <a:pt x="7014972" y="1193800"/>
                </a:lnTo>
                <a:lnTo>
                  <a:pt x="7046975" y="1231900"/>
                </a:lnTo>
                <a:lnTo>
                  <a:pt x="7104888" y="1320800"/>
                </a:lnTo>
                <a:lnTo>
                  <a:pt x="7129272" y="1371600"/>
                </a:lnTo>
                <a:lnTo>
                  <a:pt x="7153656" y="1409700"/>
                </a:lnTo>
                <a:lnTo>
                  <a:pt x="7174991" y="1460500"/>
                </a:lnTo>
                <a:lnTo>
                  <a:pt x="7193280" y="1511300"/>
                </a:lnTo>
                <a:lnTo>
                  <a:pt x="7211568" y="1549400"/>
                </a:lnTo>
                <a:lnTo>
                  <a:pt x="7239000" y="1651000"/>
                </a:lnTo>
                <a:lnTo>
                  <a:pt x="7249668" y="1701800"/>
                </a:lnTo>
                <a:lnTo>
                  <a:pt x="7257288" y="1739900"/>
                </a:lnTo>
                <a:lnTo>
                  <a:pt x="7263384" y="1790700"/>
                </a:lnTo>
                <a:lnTo>
                  <a:pt x="7266432" y="1841500"/>
                </a:lnTo>
                <a:lnTo>
                  <a:pt x="7267956" y="1892300"/>
                </a:lnTo>
                <a:lnTo>
                  <a:pt x="7266432" y="1943100"/>
                </a:lnTo>
                <a:lnTo>
                  <a:pt x="7263384" y="1993900"/>
                </a:lnTo>
                <a:lnTo>
                  <a:pt x="7257288" y="2032000"/>
                </a:lnTo>
                <a:lnTo>
                  <a:pt x="7249668" y="2082800"/>
                </a:lnTo>
                <a:lnTo>
                  <a:pt x="7239000" y="2133600"/>
                </a:lnTo>
                <a:lnTo>
                  <a:pt x="7226807" y="2184400"/>
                </a:lnTo>
                <a:lnTo>
                  <a:pt x="7211568" y="2222500"/>
                </a:lnTo>
                <a:lnTo>
                  <a:pt x="7174991" y="2324100"/>
                </a:lnTo>
                <a:lnTo>
                  <a:pt x="7153656" y="2362200"/>
                </a:lnTo>
                <a:lnTo>
                  <a:pt x="7129272" y="2413000"/>
                </a:lnTo>
                <a:lnTo>
                  <a:pt x="7104888" y="2451100"/>
                </a:lnTo>
                <a:lnTo>
                  <a:pt x="7046975" y="2540000"/>
                </a:lnTo>
                <a:lnTo>
                  <a:pt x="7014972" y="2590800"/>
                </a:lnTo>
                <a:lnTo>
                  <a:pt x="6981444" y="2628900"/>
                </a:lnTo>
                <a:lnTo>
                  <a:pt x="6946391" y="2667000"/>
                </a:lnTo>
                <a:lnTo>
                  <a:pt x="6908291" y="2717800"/>
                </a:lnTo>
                <a:lnTo>
                  <a:pt x="6870191" y="2755900"/>
                </a:lnTo>
                <a:lnTo>
                  <a:pt x="6829044" y="2794000"/>
                </a:lnTo>
                <a:lnTo>
                  <a:pt x="6786372" y="2832100"/>
                </a:lnTo>
                <a:lnTo>
                  <a:pt x="6694932" y="2921000"/>
                </a:lnTo>
                <a:lnTo>
                  <a:pt x="6646164" y="2959100"/>
                </a:lnTo>
                <a:lnTo>
                  <a:pt x="6595872" y="2984500"/>
                </a:lnTo>
                <a:lnTo>
                  <a:pt x="6545580" y="3022600"/>
                </a:lnTo>
                <a:lnTo>
                  <a:pt x="6492239" y="3060700"/>
                </a:lnTo>
                <a:lnTo>
                  <a:pt x="6437375" y="3098800"/>
                </a:lnTo>
                <a:lnTo>
                  <a:pt x="6380988" y="3136900"/>
                </a:lnTo>
                <a:lnTo>
                  <a:pt x="6323075" y="3162300"/>
                </a:lnTo>
                <a:lnTo>
                  <a:pt x="6263639" y="3200400"/>
                </a:lnTo>
                <a:lnTo>
                  <a:pt x="6202680" y="3238500"/>
                </a:lnTo>
                <a:lnTo>
                  <a:pt x="6076188" y="3302000"/>
                </a:lnTo>
                <a:lnTo>
                  <a:pt x="5945123" y="3352800"/>
                </a:lnTo>
                <a:lnTo>
                  <a:pt x="5807964" y="3416300"/>
                </a:lnTo>
                <a:lnTo>
                  <a:pt x="5664707" y="3467100"/>
                </a:lnTo>
                <a:lnTo>
                  <a:pt x="5516880" y="3517900"/>
                </a:lnTo>
                <a:lnTo>
                  <a:pt x="5366004" y="3556000"/>
                </a:lnTo>
                <a:lnTo>
                  <a:pt x="5209032" y="3606800"/>
                </a:lnTo>
                <a:lnTo>
                  <a:pt x="5047487" y="3644900"/>
                </a:lnTo>
                <a:lnTo>
                  <a:pt x="4882896" y="3670300"/>
                </a:lnTo>
                <a:lnTo>
                  <a:pt x="4713732" y="3708400"/>
                </a:lnTo>
                <a:lnTo>
                  <a:pt x="4541520" y="3733800"/>
                </a:lnTo>
                <a:lnTo>
                  <a:pt x="4366260" y="3746500"/>
                </a:lnTo>
                <a:lnTo>
                  <a:pt x="4186428" y="3771900"/>
                </a:lnTo>
                <a:lnTo>
                  <a:pt x="4005071" y="378460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3" name="object 13"/>
          <p:cNvSpPr txBox="1"/>
          <p:nvPr/>
        </p:nvSpPr>
        <p:spPr>
          <a:xfrm>
            <a:off x="7239316" y="2949965"/>
            <a:ext cx="1417211" cy="109597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212851" marR="4344" indent="-202534">
              <a:lnSpc>
                <a:spcPct val="100400"/>
              </a:lnSpc>
              <a:spcBef>
                <a:spcPts val="81"/>
              </a:spcBef>
              <a:buSzPct val="121212"/>
              <a:buFont typeface="Arial"/>
              <a:buChar char="•"/>
              <a:tabLst>
                <a:tab pos="212309" algn="l"/>
                <a:tab pos="213394" algn="l"/>
              </a:tabLst>
            </a:pPr>
            <a:r>
              <a:rPr sz="1411" spc="-4" dirty="0">
                <a:solidFill>
                  <a:srgbClr val="243F60"/>
                </a:solidFill>
                <a:latin typeface="Calibri"/>
                <a:cs typeface="Calibri"/>
              </a:rPr>
              <a:t>More </a:t>
            </a:r>
            <a:r>
              <a:rPr sz="1411" dirty="0">
                <a:solidFill>
                  <a:srgbClr val="243F60"/>
                </a:solidFill>
                <a:latin typeface="Calibri"/>
                <a:cs typeface="Calibri"/>
              </a:rPr>
              <a:t>NLP tools  </a:t>
            </a:r>
            <a:r>
              <a:rPr sz="1411" spc="-4" dirty="0">
                <a:solidFill>
                  <a:srgbClr val="243F60"/>
                </a:solidFill>
                <a:latin typeface="Calibri"/>
                <a:cs typeface="Calibri"/>
              </a:rPr>
              <a:t>(transliteration,  </a:t>
            </a:r>
            <a:r>
              <a:rPr sz="1411" dirty="0">
                <a:solidFill>
                  <a:srgbClr val="243F60"/>
                </a:solidFill>
                <a:latin typeface="Calibri"/>
                <a:cs typeface="Calibri"/>
              </a:rPr>
              <a:t>named </a:t>
            </a:r>
            <a:r>
              <a:rPr sz="1411" spc="-4" dirty="0">
                <a:solidFill>
                  <a:srgbClr val="243F60"/>
                </a:solidFill>
                <a:latin typeface="Calibri"/>
                <a:cs typeface="Calibri"/>
              </a:rPr>
              <a:t>entity  recognition</a:t>
            </a:r>
            <a:r>
              <a:rPr sz="1411" spc="-47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411" spc="-9" dirty="0">
                <a:solidFill>
                  <a:srgbClr val="243F60"/>
                </a:solidFill>
                <a:latin typeface="Calibri"/>
                <a:cs typeface="Calibri"/>
              </a:rPr>
              <a:t>etc.)</a:t>
            </a:r>
            <a:endParaRPr sz="1411">
              <a:latin typeface="Calibri"/>
              <a:cs typeface="Calibri"/>
            </a:endParaRPr>
          </a:p>
          <a:p>
            <a:pPr marL="212851" indent="-202534">
              <a:spcBef>
                <a:spcPts val="13"/>
              </a:spcBef>
              <a:buSzPct val="121212"/>
              <a:buFont typeface="Arial"/>
              <a:buChar char="•"/>
              <a:tabLst>
                <a:tab pos="212309" algn="l"/>
                <a:tab pos="213394" algn="l"/>
              </a:tabLst>
            </a:pPr>
            <a:r>
              <a:rPr sz="1411" dirty="0">
                <a:solidFill>
                  <a:srgbClr val="243F60"/>
                </a:solidFill>
                <a:latin typeface="Calibri"/>
                <a:cs typeface="Calibri"/>
              </a:rPr>
              <a:t>Generic</a:t>
            </a:r>
            <a:r>
              <a:rPr sz="1411" spc="-38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411" dirty="0">
                <a:solidFill>
                  <a:srgbClr val="243F60"/>
                </a:solidFill>
                <a:latin typeface="Calibri"/>
                <a:cs typeface="Calibri"/>
              </a:rPr>
              <a:t>services</a:t>
            </a:r>
            <a:endParaRPr sz="1411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3773" y="2478232"/>
            <a:ext cx="896481" cy="403052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2523" spc="17" dirty="0">
                <a:solidFill>
                  <a:srgbClr val="243F60"/>
                </a:solidFill>
                <a:latin typeface="Calibri"/>
                <a:cs typeface="Calibri"/>
              </a:rPr>
              <a:t>CE</a:t>
            </a:r>
            <a:r>
              <a:rPr sz="2523" spc="-217" dirty="0">
                <a:solidFill>
                  <a:srgbClr val="243F60"/>
                </a:solidFill>
                <a:latin typeface="Calibri"/>
                <a:cs typeface="Calibri"/>
              </a:rPr>
              <a:t>F</a:t>
            </a:r>
            <a:r>
              <a:rPr sz="2523" spc="38" dirty="0">
                <a:solidFill>
                  <a:srgbClr val="243F60"/>
                </a:solidFill>
                <a:latin typeface="Calibri"/>
                <a:cs typeface="Calibri"/>
              </a:rPr>
              <a:t>.</a:t>
            </a:r>
            <a:r>
              <a:rPr sz="2523" spc="-180" dirty="0">
                <a:solidFill>
                  <a:srgbClr val="243F60"/>
                </a:solidFill>
                <a:latin typeface="Calibri"/>
                <a:cs typeface="Calibri"/>
              </a:rPr>
              <a:t>A</a:t>
            </a:r>
            <a:r>
              <a:rPr sz="2523" spc="13" dirty="0">
                <a:solidFill>
                  <a:srgbClr val="243F60"/>
                </a:solidFill>
                <a:latin typeface="Calibri"/>
                <a:cs typeface="Calibri"/>
              </a:rPr>
              <a:t>T</a:t>
            </a:r>
            <a:endParaRPr sz="2523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95601" y="910984"/>
            <a:ext cx="7488832" cy="563867"/>
          </a:xfrm>
          <a:prstGeom prst="rect">
            <a:avLst/>
          </a:prstGeom>
        </p:spPr>
        <p:txBody>
          <a:bodyPr vert="horz" wrap="square" lIns="0" tIns="977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77"/>
              </a:spcBef>
            </a:pPr>
            <a:r>
              <a:rPr spc="-34" dirty="0" err="1"/>
              <a:t>eTranslation</a:t>
            </a:r>
            <a:r>
              <a:rPr spc="-34" dirty="0"/>
              <a:t> platform at a glance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346526" y="5549844"/>
            <a:ext cx="76562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solidFill>
                  <a:srgbClr val="898989"/>
                </a:solidFill>
                <a:latin typeface="Calibri"/>
                <a:cs typeface="Calibri"/>
              </a:rPr>
              <a:t>2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9576" y="4106329"/>
            <a:ext cx="208509" cy="29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8" name="object 18"/>
          <p:cNvSpPr/>
          <p:nvPr/>
        </p:nvSpPr>
        <p:spPr>
          <a:xfrm>
            <a:off x="6455243" y="4451673"/>
            <a:ext cx="452204" cy="311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9" name="object 19"/>
          <p:cNvSpPr/>
          <p:nvPr/>
        </p:nvSpPr>
        <p:spPr>
          <a:xfrm>
            <a:off x="7185026" y="4062890"/>
            <a:ext cx="2606" cy="6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0" name="object 20"/>
          <p:cNvSpPr/>
          <p:nvPr/>
        </p:nvSpPr>
        <p:spPr>
          <a:xfrm>
            <a:off x="5950913" y="4791804"/>
            <a:ext cx="445688" cy="1615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1" name="object 21"/>
          <p:cNvSpPr/>
          <p:nvPr/>
        </p:nvSpPr>
        <p:spPr>
          <a:xfrm>
            <a:off x="5480464" y="4978159"/>
            <a:ext cx="368800" cy="62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2" name="object 22"/>
          <p:cNvSpPr/>
          <p:nvPr/>
        </p:nvSpPr>
        <p:spPr>
          <a:xfrm>
            <a:off x="5232858" y="5044621"/>
            <a:ext cx="204600" cy="14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3" name="object 23"/>
          <p:cNvSpPr/>
          <p:nvPr/>
        </p:nvSpPr>
        <p:spPr>
          <a:xfrm>
            <a:off x="4779352" y="5044621"/>
            <a:ext cx="203297" cy="143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4" name="object 24"/>
          <p:cNvSpPr/>
          <p:nvPr/>
        </p:nvSpPr>
        <p:spPr>
          <a:xfrm>
            <a:off x="5028260" y="5058956"/>
            <a:ext cx="9121" cy="1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5" name="object 25"/>
          <p:cNvSpPr/>
          <p:nvPr/>
        </p:nvSpPr>
        <p:spPr>
          <a:xfrm>
            <a:off x="5178126" y="5058956"/>
            <a:ext cx="10425" cy="1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6" name="object 26"/>
          <p:cNvSpPr/>
          <p:nvPr/>
        </p:nvSpPr>
        <p:spPr>
          <a:xfrm>
            <a:off x="2948379" y="2339215"/>
            <a:ext cx="4318748" cy="2721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7" name="object 27"/>
          <p:cNvSpPr/>
          <p:nvPr/>
        </p:nvSpPr>
        <p:spPr>
          <a:xfrm>
            <a:off x="2948380" y="2339213"/>
            <a:ext cx="4318965" cy="2714964"/>
          </a:xfrm>
          <a:custGeom>
            <a:avLst/>
            <a:gdLst/>
            <a:ahLst/>
            <a:cxnLst/>
            <a:rect l="l" t="t" r="r" b="b"/>
            <a:pathLst>
              <a:path w="5050790" h="3175000">
                <a:moveTo>
                  <a:pt x="2395727" y="3175000"/>
                </a:moveTo>
                <a:lnTo>
                  <a:pt x="2267711" y="3175000"/>
                </a:lnTo>
                <a:lnTo>
                  <a:pt x="2016251" y="3149600"/>
                </a:lnTo>
                <a:lnTo>
                  <a:pt x="1894332" y="3124200"/>
                </a:lnTo>
                <a:lnTo>
                  <a:pt x="1775459" y="3111500"/>
                </a:lnTo>
                <a:lnTo>
                  <a:pt x="1542287" y="3060700"/>
                </a:lnTo>
                <a:lnTo>
                  <a:pt x="1431035" y="3022600"/>
                </a:lnTo>
                <a:lnTo>
                  <a:pt x="1216151" y="2946400"/>
                </a:lnTo>
                <a:lnTo>
                  <a:pt x="1114043" y="2908300"/>
                </a:lnTo>
                <a:lnTo>
                  <a:pt x="1014984" y="2870200"/>
                </a:lnTo>
                <a:lnTo>
                  <a:pt x="918971" y="2819400"/>
                </a:lnTo>
                <a:lnTo>
                  <a:pt x="827532" y="2768600"/>
                </a:lnTo>
                <a:lnTo>
                  <a:pt x="740663" y="2717800"/>
                </a:lnTo>
                <a:lnTo>
                  <a:pt x="656843" y="2654300"/>
                </a:lnTo>
                <a:lnTo>
                  <a:pt x="577596" y="2603500"/>
                </a:lnTo>
                <a:lnTo>
                  <a:pt x="501396" y="2540000"/>
                </a:lnTo>
                <a:lnTo>
                  <a:pt x="431292" y="2476500"/>
                </a:lnTo>
                <a:lnTo>
                  <a:pt x="365759" y="2413000"/>
                </a:lnTo>
                <a:lnTo>
                  <a:pt x="304800" y="2349500"/>
                </a:lnTo>
                <a:lnTo>
                  <a:pt x="248412" y="2273300"/>
                </a:lnTo>
                <a:lnTo>
                  <a:pt x="198119" y="2209800"/>
                </a:lnTo>
                <a:lnTo>
                  <a:pt x="153923" y="2133600"/>
                </a:lnTo>
                <a:lnTo>
                  <a:pt x="112775" y="2057400"/>
                </a:lnTo>
                <a:lnTo>
                  <a:pt x="79247" y="1981200"/>
                </a:lnTo>
                <a:lnTo>
                  <a:pt x="50291" y="1905000"/>
                </a:lnTo>
                <a:lnTo>
                  <a:pt x="28955" y="1828800"/>
                </a:lnTo>
                <a:lnTo>
                  <a:pt x="19812" y="1790700"/>
                </a:lnTo>
                <a:lnTo>
                  <a:pt x="12191" y="1752600"/>
                </a:lnTo>
                <a:lnTo>
                  <a:pt x="3047" y="1676400"/>
                </a:lnTo>
                <a:lnTo>
                  <a:pt x="0" y="1625600"/>
                </a:lnTo>
                <a:lnTo>
                  <a:pt x="0" y="1549400"/>
                </a:lnTo>
                <a:lnTo>
                  <a:pt x="3047" y="1511300"/>
                </a:lnTo>
                <a:lnTo>
                  <a:pt x="7619" y="1460500"/>
                </a:lnTo>
                <a:lnTo>
                  <a:pt x="12191" y="1422400"/>
                </a:lnTo>
                <a:lnTo>
                  <a:pt x="19812" y="1384300"/>
                </a:lnTo>
                <a:lnTo>
                  <a:pt x="28955" y="1346200"/>
                </a:lnTo>
                <a:lnTo>
                  <a:pt x="50291" y="1270000"/>
                </a:lnTo>
                <a:lnTo>
                  <a:pt x="79247" y="1193800"/>
                </a:lnTo>
                <a:lnTo>
                  <a:pt x="112775" y="1117600"/>
                </a:lnTo>
                <a:lnTo>
                  <a:pt x="152400" y="1041400"/>
                </a:lnTo>
                <a:lnTo>
                  <a:pt x="198119" y="965200"/>
                </a:lnTo>
                <a:lnTo>
                  <a:pt x="248412" y="901700"/>
                </a:lnTo>
                <a:lnTo>
                  <a:pt x="304800" y="825500"/>
                </a:lnTo>
                <a:lnTo>
                  <a:pt x="365759" y="762000"/>
                </a:lnTo>
                <a:lnTo>
                  <a:pt x="431292" y="698500"/>
                </a:lnTo>
                <a:lnTo>
                  <a:pt x="501396" y="635000"/>
                </a:lnTo>
                <a:lnTo>
                  <a:pt x="577596" y="571500"/>
                </a:lnTo>
                <a:lnTo>
                  <a:pt x="656843" y="520700"/>
                </a:lnTo>
                <a:lnTo>
                  <a:pt x="740663" y="457200"/>
                </a:lnTo>
                <a:lnTo>
                  <a:pt x="827532" y="406400"/>
                </a:lnTo>
                <a:lnTo>
                  <a:pt x="918971" y="355600"/>
                </a:lnTo>
                <a:lnTo>
                  <a:pt x="1014984" y="304800"/>
                </a:lnTo>
                <a:lnTo>
                  <a:pt x="1114043" y="266700"/>
                </a:lnTo>
                <a:lnTo>
                  <a:pt x="1216151" y="228600"/>
                </a:lnTo>
                <a:lnTo>
                  <a:pt x="1321308" y="190500"/>
                </a:lnTo>
                <a:lnTo>
                  <a:pt x="1542287" y="114300"/>
                </a:lnTo>
                <a:lnTo>
                  <a:pt x="1894332" y="38100"/>
                </a:lnTo>
                <a:lnTo>
                  <a:pt x="2267711" y="0"/>
                </a:lnTo>
                <a:lnTo>
                  <a:pt x="2395727" y="0"/>
                </a:lnTo>
                <a:lnTo>
                  <a:pt x="1895856" y="50800"/>
                </a:lnTo>
                <a:lnTo>
                  <a:pt x="1432559" y="152400"/>
                </a:lnTo>
                <a:lnTo>
                  <a:pt x="1324356" y="190500"/>
                </a:lnTo>
                <a:lnTo>
                  <a:pt x="1219200" y="228600"/>
                </a:lnTo>
                <a:lnTo>
                  <a:pt x="1117092" y="266700"/>
                </a:lnTo>
                <a:lnTo>
                  <a:pt x="1018032" y="317500"/>
                </a:lnTo>
                <a:lnTo>
                  <a:pt x="923543" y="368300"/>
                </a:lnTo>
                <a:lnTo>
                  <a:pt x="832103" y="419100"/>
                </a:lnTo>
                <a:lnTo>
                  <a:pt x="743712" y="469900"/>
                </a:lnTo>
                <a:lnTo>
                  <a:pt x="661416" y="520700"/>
                </a:lnTo>
                <a:lnTo>
                  <a:pt x="582167" y="584200"/>
                </a:lnTo>
                <a:lnTo>
                  <a:pt x="507492" y="635000"/>
                </a:lnTo>
                <a:lnTo>
                  <a:pt x="437387" y="698500"/>
                </a:lnTo>
                <a:lnTo>
                  <a:pt x="371855" y="762000"/>
                </a:lnTo>
                <a:lnTo>
                  <a:pt x="310895" y="838200"/>
                </a:lnTo>
                <a:lnTo>
                  <a:pt x="256031" y="901700"/>
                </a:lnTo>
                <a:lnTo>
                  <a:pt x="205739" y="965200"/>
                </a:lnTo>
                <a:lnTo>
                  <a:pt x="160019" y="1041400"/>
                </a:lnTo>
                <a:lnTo>
                  <a:pt x="120395" y="1117600"/>
                </a:lnTo>
                <a:lnTo>
                  <a:pt x="86867" y="1193800"/>
                </a:lnTo>
                <a:lnTo>
                  <a:pt x="57912" y="1270000"/>
                </a:lnTo>
                <a:lnTo>
                  <a:pt x="36575" y="1346200"/>
                </a:lnTo>
                <a:lnTo>
                  <a:pt x="27431" y="1384300"/>
                </a:lnTo>
                <a:lnTo>
                  <a:pt x="19812" y="1422400"/>
                </a:lnTo>
                <a:lnTo>
                  <a:pt x="15239" y="1460500"/>
                </a:lnTo>
                <a:lnTo>
                  <a:pt x="10667" y="1511300"/>
                </a:lnTo>
                <a:lnTo>
                  <a:pt x="7619" y="1549400"/>
                </a:lnTo>
                <a:lnTo>
                  <a:pt x="7619" y="1625600"/>
                </a:lnTo>
                <a:lnTo>
                  <a:pt x="10667" y="1663700"/>
                </a:lnTo>
                <a:lnTo>
                  <a:pt x="15239" y="1714500"/>
                </a:lnTo>
                <a:lnTo>
                  <a:pt x="19812" y="1752600"/>
                </a:lnTo>
                <a:lnTo>
                  <a:pt x="27431" y="1790700"/>
                </a:lnTo>
                <a:lnTo>
                  <a:pt x="36575" y="1828800"/>
                </a:lnTo>
                <a:lnTo>
                  <a:pt x="57912" y="1905000"/>
                </a:lnTo>
                <a:lnTo>
                  <a:pt x="86867" y="1981200"/>
                </a:lnTo>
                <a:lnTo>
                  <a:pt x="120395" y="2057400"/>
                </a:lnTo>
                <a:lnTo>
                  <a:pt x="160019" y="2133600"/>
                </a:lnTo>
                <a:lnTo>
                  <a:pt x="204216" y="2209800"/>
                </a:lnTo>
                <a:lnTo>
                  <a:pt x="254508" y="2273300"/>
                </a:lnTo>
                <a:lnTo>
                  <a:pt x="310895" y="2336800"/>
                </a:lnTo>
                <a:lnTo>
                  <a:pt x="371855" y="2413000"/>
                </a:lnTo>
                <a:lnTo>
                  <a:pt x="437387" y="2476500"/>
                </a:lnTo>
                <a:lnTo>
                  <a:pt x="507492" y="2540000"/>
                </a:lnTo>
                <a:lnTo>
                  <a:pt x="582167" y="2590800"/>
                </a:lnTo>
                <a:lnTo>
                  <a:pt x="661416" y="2654300"/>
                </a:lnTo>
                <a:lnTo>
                  <a:pt x="743712" y="2705100"/>
                </a:lnTo>
                <a:lnTo>
                  <a:pt x="832103" y="2755900"/>
                </a:lnTo>
                <a:lnTo>
                  <a:pt x="923543" y="2806700"/>
                </a:lnTo>
                <a:lnTo>
                  <a:pt x="1018032" y="2857500"/>
                </a:lnTo>
                <a:lnTo>
                  <a:pt x="1117092" y="2895600"/>
                </a:lnTo>
                <a:lnTo>
                  <a:pt x="1219200" y="2946400"/>
                </a:lnTo>
                <a:lnTo>
                  <a:pt x="1324356" y="2984500"/>
                </a:lnTo>
                <a:lnTo>
                  <a:pt x="1432559" y="3009900"/>
                </a:lnTo>
                <a:lnTo>
                  <a:pt x="1545335" y="3048000"/>
                </a:lnTo>
                <a:lnTo>
                  <a:pt x="1895856" y="3124200"/>
                </a:lnTo>
                <a:lnTo>
                  <a:pt x="2395727" y="3175000"/>
                </a:lnTo>
                <a:close/>
              </a:path>
              <a:path w="5050790" h="3175000">
                <a:moveTo>
                  <a:pt x="2782824" y="3175000"/>
                </a:moveTo>
                <a:lnTo>
                  <a:pt x="2654808" y="3175000"/>
                </a:lnTo>
                <a:lnTo>
                  <a:pt x="3154679" y="3124200"/>
                </a:lnTo>
                <a:lnTo>
                  <a:pt x="3505200" y="3048000"/>
                </a:lnTo>
                <a:lnTo>
                  <a:pt x="3617975" y="3009900"/>
                </a:lnTo>
                <a:lnTo>
                  <a:pt x="3726180" y="2984500"/>
                </a:lnTo>
                <a:lnTo>
                  <a:pt x="3831336" y="2946400"/>
                </a:lnTo>
                <a:lnTo>
                  <a:pt x="3933444" y="2895600"/>
                </a:lnTo>
                <a:lnTo>
                  <a:pt x="4032503" y="2857500"/>
                </a:lnTo>
                <a:lnTo>
                  <a:pt x="4126991" y="2806700"/>
                </a:lnTo>
                <a:lnTo>
                  <a:pt x="4218432" y="2755900"/>
                </a:lnTo>
                <a:lnTo>
                  <a:pt x="4306823" y="2705100"/>
                </a:lnTo>
                <a:lnTo>
                  <a:pt x="4389120" y="2654300"/>
                </a:lnTo>
                <a:lnTo>
                  <a:pt x="4468368" y="2590800"/>
                </a:lnTo>
                <a:lnTo>
                  <a:pt x="4543044" y="2540000"/>
                </a:lnTo>
                <a:lnTo>
                  <a:pt x="4613148" y="2476500"/>
                </a:lnTo>
                <a:lnTo>
                  <a:pt x="4678680" y="2413000"/>
                </a:lnTo>
                <a:lnTo>
                  <a:pt x="4739639" y="2336800"/>
                </a:lnTo>
                <a:lnTo>
                  <a:pt x="4794504" y="2273300"/>
                </a:lnTo>
                <a:lnTo>
                  <a:pt x="4846320" y="2209800"/>
                </a:lnTo>
                <a:lnTo>
                  <a:pt x="4890516" y="2133600"/>
                </a:lnTo>
                <a:lnTo>
                  <a:pt x="4930139" y="2057400"/>
                </a:lnTo>
                <a:lnTo>
                  <a:pt x="4963668" y="1981200"/>
                </a:lnTo>
                <a:lnTo>
                  <a:pt x="4992623" y="1905000"/>
                </a:lnTo>
                <a:lnTo>
                  <a:pt x="5013960" y="1828800"/>
                </a:lnTo>
                <a:lnTo>
                  <a:pt x="5023104" y="1790700"/>
                </a:lnTo>
                <a:lnTo>
                  <a:pt x="5030723" y="1752600"/>
                </a:lnTo>
                <a:lnTo>
                  <a:pt x="5035296" y="1714500"/>
                </a:lnTo>
                <a:lnTo>
                  <a:pt x="5039868" y="1663700"/>
                </a:lnTo>
                <a:lnTo>
                  <a:pt x="5042916" y="1625600"/>
                </a:lnTo>
                <a:lnTo>
                  <a:pt x="5042916" y="1549400"/>
                </a:lnTo>
                <a:lnTo>
                  <a:pt x="5039868" y="1511300"/>
                </a:lnTo>
                <a:lnTo>
                  <a:pt x="5030723" y="1422400"/>
                </a:lnTo>
                <a:lnTo>
                  <a:pt x="5023104" y="1384300"/>
                </a:lnTo>
                <a:lnTo>
                  <a:pt x="5013960" y="1346200"/>
                </a:lnTo>
                <a:lnTo>
                  <a:pt x="4992623" y="1270000"/>
                </a:lnTo>
                <a:lnTo>
                  <a:pt x="4963668" y="1193800"/>
                </a:lnTo>
                <a:lnTo>
                  <a:pt x="4930139" y="1117600"/>
                </a:lnTo>
                <a:lnTo>
                  <a:pt x="4890516" y="1041400"/>
                </a:lnTo>
                <a:lnTo>
                  <a:pt x="4846320" y="965200"/>
                </a:lnTo>
                <a:lnTo>
                  <a:pt x="4796028" y="901700"/>
                </a:lnTo>
                <a:lnTo>
                  <a:pt x="4739639" y="838200"/>
                </a:lnTo>
                <a:lnTo>
                  <a:pt x="4678680" y="762000"/>
                </a:lnTo>
                <a:lnTo>
                  <a:pt x="4613148" y="698500"/>
                </a:lnTo>
                <a:lnTo>
                  <a:pt x="4543044" y="635000"/>
                </a:lnTo>
                <a:lnTo>
                  <a:pt x="4468368" y="584200"/>
                </a:lnTo>
                <a:lnTo>
                  <a:pt x="4389120" y="520700"/>
                </a:lnTo>
                <a:lnTo>
                  <a:pt x="4306823" y="469900"/>
                </a:lnTo>
                <a:lnTo>
                  <a:pt x="4218432" y="419100"/>
                </a:lnTo>
                <a:lnTo>
                  <a:pt x="4126991" y="368300"/>
                </a:lnTo>
                <a:lnTo>
                  <a:pt x="4032503" y="317500"/>
                </a:lnTo>
                <a:lnTo>
                  <a:pt x="3933444" y="266700"/>
                </a:lnTo>
                <a:lnTo>
                  <a:pt x="3831336" y="228600"/>
                </a:lnTo>
                <a:lnTo>
                  <a:pt x="3726180" y="190500"/>
                </a:lnTo>
                <a:lnTo>
                  <a:pt x="3617975" y="152400"/>
                </a:lnTo>
                <a:lnTo>
                  <a:pt x="3506723" y="127000"/>
                </a:lnTo>
                <a:lnTo>
                  <a:pt x="3154679" y="50800"/>
                </a:lnTo>
                <a:lnTo>
                  <a:pt x="2654808" y="0"/>
                </a:lnTo>
                <a:lnTo>
                  <a:pt x="2782824" y="0"/>
                </a:lnTo>
                <a:lnTo>
                  <a:pt x="3156203" y="38100"/>
                </a:lnTo>
                <a:lnTo>
                  <a:pt x="3508248" y="114300"/>
                </a:lnTo>
                <a:lnTo>
                  <a:pt x="3729228" y="190500"/>
                </a:lnTo>
                <a:lnTo>
                  <a:pt x="3834384" y="228600"/>
                </a:lnTo>
                <a:lnTo>
                  <a:pt x="3936491" y="266700"/>
                </a:lnTo>
                <a:lnTo>
                  <a:pt x="4035552" y="304800"/>
                </a:lnTo>
                <a:lnTo>
                  <a:pt x="4131564" y="355600"/>
                </a:lnTo>
                <a:lnTo>
                  <a:pt x="4223003" y="406400"/>
                </a:lnTo>
                <a:lnTo>
                  <a:pt x="4309871" y="457200"/>
                </a:lnTo>
                <a:lnTo>
                  <a:pt x="4393691" y="520700"/>
                </a:lnTo>
                <a:lnTo>
                  <a:pt x="4472939" y="571500"/>
                </a:lnTo>
                <a:lnTo>
                  <a:pt x="4549139" y="635000"/>
                </a:lnTo>
                <a:lnTo>
                  <a:pt x="4619244" y="698500"/>
                </a:lnTo>
                <a:lnTo>
                  <a:pt x="4684775" y="762000"/>
                </a:lnTo>
                <a:lnTo>
                  <a:pt x="4745736" y="825500"/>
                </a:lnTo>
                <a:lnTo>
                  <a:pt x="4802123" y="901700"/>
                </a:lnTo>
                <a:lnTo>
                  <a:pt x="4852416" y="965200"/>
                </a:lnTo>
                <a:lnTo>
                  <a:pt x="4898136" y="1041400"/>
                </a:lnTo>
                <a:lnTo>
                  <a:pt x="4937760" y="1117600"/>
                </a:lnTo>
                <a:lnTo>
                  <a:pt x="4971287" y="1193800"/>
                </a:lnTo>
                <a:lnTo>
                  <a:pt x="5000244" y="1270000"/>
                </a:lnTo>
                <a:lnTo>
                  <a:pt x="5021580" y="1346200"/>
                </a:lnTo>
                <a:lnTo>
                  <a:pt x="5030723" y="1384300"/>
                </a:lnTo>
                <a:lnTo>
                  <a:pt x="5038344" y="1422400"/>
                </a:lnTo>
                <a:lnTo>
                  <a:pt x="5044439" y="1460500"/>
                </a:lnTo>
                <a:lnTo>
                  <a:pt x="5050536" y="1549400"/>
                </a:lnTo>
                <a:lnTo>
                  <a:pt x="5050536" y="1625600"/>
                </a:lnTo>
                <a:lnTo>
                  <a:pt x="5047487" y="1676400"/>
                </a:lnTo>
                <a:lnTo>
                  <a:pt x="5044439" y="1714500"/>
                </a:lnTo>
                <a:lnTo>
                  <a:pt x="5038344" y="1752600"/>
                </a:lnTo>
                <a:lnTo>
                  <a:pt x="5030723" y="1790700"/>
                </a:lnTo>
                <a:lnTo>
                  <a:pt x="5021580" y="1828800"/>
                </a:lnTo>
                <a:lnTo>
                  <a:pt x="5000244" y="1905000"/>
                </a:lnTo>
                <a:lnTo>
                  <a:pt x="4971287" y="1981200"/>
                </a:lnTo>
                <a:lnTo>
                  <a:pt x="4937760" y="2057400"/>
                </a:lnTo>
                <a:lnTo>
                  <a:pt x="4898136" y="2133600"/>
                </a:lnTo>
                <a:lnTo>
                  <a:pt x="4852416" y="2209800"/>
                </a:lnTo>
                <a:lnTo>
                  <a:pt x="4802123" y="2273300"/>
                </a:lnTo>
                <a:lnTo>
                  <a:pt x="4745736" y="2349500"/>
                </a:lnTo>
                <a:lnTo>
                  <a:pt x="4684775" y="2413000"/>
                </a:lnTo>
                <a:lnTo>
                  <a:pt x="4619244" y="2476500"/>
                </a:lnTo>
                <a:lnTo>
                  <a:pt x="4549139" y="2540000"/>
                </a:lnTo>
                <a:lnTo>
                  <a:pt x="4474464" y="2603500"/>
                </a:lnTo>
                <a:lnTo>
                  <a:pt x="4393691" y="2654300"/>
                </a:lnTo>
                <a:lnTo>
                  <a:pt x="4311396" y="2717800"/>
                </a:lnTo>
                <a:lnTo>
                  <a:pt x="4223003" y="2768600"/>
                </a:lnTo>
                <a:lnTo>
                  <a:pt x="4131564" y="2819400"/>
                </a:lnTo>
                <a:lnTo>
                  <a:pt x="4035552" y="2870200"/>
                </a:lnTo>
                <a:lnTo>
                  <a:pt x="3936491" y="2908300"/>
                </a:lnTo>
                <a:lnTo>
                  <a:pt x="3834384" y="2946400"/>
                </a:lnTo>
                <a:lnTo>
                  <a:pt x="3729228" y="2984500"/>
                </a:lnTo>
                <a:lnTo>
                  <a:pt x="3508248" y="3060700"/>
                </a:lnTo>
                <a:lnTo>
                  <a:pt x="3276600" y="3111500"/>
                </a:lnTo>
                <a:lnTo>
                  <a:pt x="3156203" y="3124200"/>
                </a:lnTo>
                <a:lnTo>
                  <a:pt x="3034284" y="3149600"/>
                </a:lnTo>
                <a:lnTo>
                  <a:pt x="2782824" y="317500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28" name="object 28"/>
          <p:cNvSpPr txBox="1"/>
          <p:nvPr/>
        </p:nvSpPr>
        <p:spPr>
          <a:xfrm>
            <a:off x="5152921" y="2949965"/>
            <a:ext cx="1786990" cy="1538343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212851" indent="-202534">
              <a:spcBef>
                <a:spcPts val="90"/>
              </a:spcBef>
              <a:buSzPct val="121212"/>
              <a:buFont typeface="Arial"/>
              <a:buChar char="•"/>
              <a:tabLst>
                <a:tab pos="212309" algn="l"/>
                <a:tab pos="213394" algn="l"/>
              </a:tabLst>
            </a:pPr>
            <a:r>
              <a:rPr sz="1411" dirty="0">
                <a:solidFill>
                  <a:srgbClr val="243F60"/>
                </a:solidFill>
                <a:latin typeface="Calibri"/>
                <a:cs typeface="Calibri"/>
              </a:rPr>
              <a:t>Domain</a:t>
            </a:r>
            <a:r>
              <a:rPr sz="1411" spc="-17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411" spc="-4" dirty="0">
                <a:solidFill>
                  <a:srgbClr val="243F60"/>
                </a:solidFill>
                <a:latin typeface="Calibri"/>
                <a:cs typeface="Calibri"/>
              </a:rPr>
              <a:t>adaptation</a:t>
            </a:r>
            <a:endParaRPr sz="1411" dirty="0">
              <a:latin typeface="Calibri"/>
              <a:cs typeface="Calibri"/>
            </a:endParaRPr>
          </a:p>
          <a:p>
            <a:pPr marL="212851" marR="514210" indent="-202534">
              <a:lnSpc>
                <a:spcPct val="100600"/>
              </a:lnSpc>
              <a:buSzPct val="121212"/>
              <a:buFont typeface="Arial"/>
              <a:buChar char="•"/>
              <a:tabLst>
                <a:tab pos="212309" algn="l"/>
                <a:tab pos="213394" algn="l"/>
              </a:tabLst>
            </a:pPr>
            <a:r>
              <a:rPr sz="1411" spc="-4" dirty="0">
                <a:solidFill>
                  <a:srgbClr val="243F60"/>
                </a:solidFill>
                <a:latin typeface="Calibri"/>
                <a:cs typeface="Calibri"/>
              </a:rPr>
              <a:t>Improved</a:t>
            </a:r>
            <a:r>
              <a:rPr sz="1411" spc="-9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411" dirty="0">
                <a:solidFill>
                  <a:srgbClr val="243F60"/>
                </a:solidFill>
                <a:latin typeface="Calibri"/>
                <a:cs typeface="Calibri"/>
              </a:rPr>
              <a:t>web  </a:t>
            </a:r>
            <a:r>
              <a:rPr sz="1411" spc="-9" dirty="0">
                <a:solidFill>
                  <a:srgbClr val="243F60"/>
                </a:solidFill>
                <a:latin typeface="Calibri"/>
                <a:cs typeface="Calibri"/>
              </a:rPr>
              <a:t>interface</a:t>
            </a:r>
            <a:endParaRPr sz="1411" dirty="0">
              <a:latin typeface="Calibri"/>
              <a:cs typeface="Calibri"/>
            </a:endParaRPr>
          </a:p>
          <a:p>
            <a:pPr marL="212851" marR="4344" indent="-202534">
              <a:lnSpc>
                <a:spcPts val="1701"/>
              </a:lnSpc>
              <a:spcBef>
                <a:spcPts val="51"/>
              </a:spcBef>
              <a:buSzPct val="121212"/>
              <a:buFont typeface="Arial"/>
              <a:buChar char="•"/>
              <a:tabLst>
                <a:tab pos="212309" algn="l"/>
                <a:tab pos="213394" algn="l"/>
              </a:tabLst>
            </a:pPr>
            <a:r>
              <a:rPr sz="1411" spc="-9" dirty="0">
                <a:solidFill>
                  <a:srgbClr val="243F60"/>
                </a:solidFill>
                <a:latin typeface="Calibri"/>
                <a:cs typeface="Calibri"/>
              </a:rPr>
              <a:t>Integration </a:t>
            </a:r>
            <a:r>
              <a:rPr sz="1411" dirty="0">
                <a:solidFill>
                  <a:srgbClr val="243F60"/>
                </a:solidFill>
                <a:latin typeface="Calibri"/>
                <a:cs typeface="Calibri"/>
              </a:rPr>
              <a:t>with  online </a:t>
            </a:r>
            <a:r>
              <a:rPr sz="1411" spc="4" dirty="0">
                <a:solidFill>
                  <a:srgbClr val="243F60"/>
                </a:solidFill>
                <a:latin typeface="Calibri"/>
                <a:cs typeface="Calibri"/>
              </a:rPr>
              <a:t>public</a:t>
            </a:r>
            <a:r>
              <a:rPr sz="1411" spc="-8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411" dirty="0">
                <a:solidFill>
                  <a:srgbClr val="243F60"/>
                </a:solidFill>
                <a:latin typeface="Calibri"/>
                <a:cs typeface="Calibri"/>
              </a:rPr>
              <a:t>services</a:t>
            </a:r>
            <a:endParaRPr sz="1411" dirty="0">
              <a:latin typeface="Calibri"/>
              <a:cs typeface="Calibri"/>
            </a:endParaRPr>
          </a:p>
          <a:p>
            <a:pPr marL="212851" indent="-202534">
              <a:lnSpc>
                <a:spcPts val="1646"/>
              </a:lnSpc>
              <a:buSzPct val="121212"/>
              <a:buFont typeface="Arial"/>
              <a:buChar char="•"/>
              <a:tabLst>
                <a:tab pos="212309" algn="l"/>
                <a:tab pos="213394" algn="l"/>
              </a:tabLst>
            </a:pPr>
            <a:r>
              <a:rPr sz="1411" spc="4" dirty="0">
                <a:solidFill>
                  <a:srgbClr val="243F60"/>
                </a:solidFill>
                <a:latin typeface="Calibri"/>
                <a:cs typeface="Calibri"/>
              </a:rPr>
              <a:t>Cloud</a:t>
            </a:r>
            <a:r>
              <a:rPr sz="1411" spc="-2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411" spc="-4" dirty="0">
                <a:solidFill>
                  <a:srgbClr val="243F60"/>
                </a:solidFill>
                <a:latin typeface="Calibri"/>
                <a:cs typeface="Calibri"/>
              </a:rPr>
              <a:t>based</a:t>
            </a:r>
            <a:endParaRPr sz="1411" dirty="0">
              <a:latin typeface="Calibri"/>
              <a:cs typeface="Calibri"/>
            </a:endParaRPr>
          </a:p>
          <a:p>
            <a:pPr marL="212851" indent="-202534">
              <a:buSzPct val="121212"/>
              <a:buFont typeface="Arial"/>
              <a:buChar char="•"/>
              <a:tabLst>
                <a:tab pos="212309" algn="l"/>
                <a:tab pos="213394" algn="l"/>
              </a:tabLst>
            </a:pPr>
            <a:r>
              <a:rPr sz="1411" spc="-4" dirty="0">
                <a:solidFill>
                  <a:srgbClr val="243F60"/>
                </a:solidFill>
                <a:latin typeface="Calibri"/>
                <a:cs typeface="Calibri"/>
              </a:rPr>
              <a:t>Neural</a:t>
            </a:r>
            <a:r>
              <a:rPr sz="1411" spc="-17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411" spc="4" dirty="0">
                <a:solidFill>
                  <a:srgbClr val="243F60"/>
                </a:solidFill>
                <a:latin typeface="Calibri"/>
                <a:cs typeface="Calibri"/>
              </a:rPr>
              <a:t>engines</a:t>
            </a:r>
            <a:endParaRPr sz="1411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13405" y="2448281"/>
            <a:ext cx="1678934" cy="403052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2523" spc="-9" dirty="0">
                <a:solidFill>
                  <a:srgbClr val="243F60"/>
                </a:solidFill>
                <a:latin typeface="Calibri"/>
                <a:cs typeface="Calibri"/>
              </a:rPr>
              <a:t>eTranslation</a:t>
            </a:r>
            <a:endParaRPr sz="2523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81345" y="3278809"/>
            <a:ext cx="1303" cy="13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1" name="object 31"/>
          <p:cNvSpPr/>
          <p:nvPr/>
        </p:nvSpPr>
        <p:spPr>
          <a:xfrm>
            <a:off x="5004802" y="3317904"/>
            <a:ext cx="58643" cy="1264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2" name="object 32"/>
          <p:cNvSpPr/>
          <p:nvPr/>
        </p:nvSpPr>
        <p:spPr>
          <a:xfrm>
            <a:off x="5073871" y="3478195"/>
            <a:ext cx="33883" cy="1928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3" name="object 33"/>
          <p:cNvSpPr/>
          <p:nvPr/>
        </p:nvSpPr>
        <p:spPr>
          <a:xfrm>
            <a:off x="3018751" y="4016410"/>
            <a:ext cx="1302" cy="13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4" name="object 34"/>
          <p:cNvSpPr/>
          <p:nvPr/>
        </p:nvSpPr>
        <p:spPr>
          <a:xfrm>
            <a:off x="3056544" y="4090691"/>
            <a:ext cx="1303" cy="13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5" name="object 35"/>
          <p:cNvSpPr/>
          <p:nvPr/>
        </p:nvSpPr>
        <p:spPr>
          <a:xfrm>
            <a:off x="4901851" y="3733620"/>
            <a:ext cx="205902" cy="4978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6" name="object 36"/>
          <p:cNvSpPr/>
          <p:nvPr/>
        </p:nvSpPr>
        <p:spPr>
          <a:xfrm>
            <a:off x="3081304" y="4131090"/>
            <a:ext cx="1303" cy="13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7" name="object 37"/>
          <p:cNvSpPr/>
          <p:nvPr/>
        </p:nvSpPr>
        <p:spPr>
          <a:xfrm>
            <a:off x="3107368" y="4168883"/>
            <a:ext cx="1303" cy="13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8" name="object 38"/>
          <p:cNvSpPr/>
          <p:nvPr/>
        </p:nvSpPr>
        <p:spPr>
          <a:xfrm>
            <a:off x="3138644" y="4209282"/>
            <a:ext cx="1302" cy="13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39" name="object 39"/>
          <p:cNvSpPr/>
          <p:nvPr/>
        </p:nvSpPr>
        <p:spPr>
          <a:xfrm>
            <a:off x="4057388" y="4232955"/>
            <a:ext cx="844462" cy="3698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0" name="object 40"/>
          <p:cNvSpPr/>
          <p:nvPr/>
        </p:nvSpPr>
        <p:spPr>
          <a:xfrm>
            <a:off x="3173829" y="4249680"/>
            <a:ext cx="824914" cy="3531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1" name="object 41"/>
          <p:cNvSpPr/>
          <p:nvPr/>
        </p:nvSpPr>
        <p:spPr>
          <a:xfrm>
            <a:off x="2948379" y="2797934"/>
            <a:ext cx="2161980" cy="18049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2" name="object 42"/>
          <p:cNvSpPr/>
          <p:nvPr/>
        </p:nvSpPr>
        <p:spPr>
          <a:xfrm>
            <a:off x="2948379" y="2797933"/>
            <a:ext cx="2162198" cy="1802736"/>
          </a:xfrm>
          <a:custGeom>
            <a:avLst/>
            <a:gdLst/>
            <a:ahLst/>
            <a:cxnLst/>
            <a:rect l="l" t="t" r="r" b="b"/>
            <a:pathLst>
              <a:path w="2528570" h="2108200">
                <a:moveTo>
                  <a:pt x="949451" y="38100"/>
                </a:moveTo>
                <a:lnTo>
                  <a:pt x="918971" y="38100"/>
                </a:lnTo>
                <a:lnTo>
                  <a:pt x="947927" y="25400"/>
                </a:lnTo>
                <a:lnTo>
                  <a:pt x="978408" y="25400"/>
                </a:lnTo>
                <a:lnTo>
                  <a:pt x="1010411" y="12700"/>
                </a:lnTo>
                <a:lnTo>
                  <a:pt x="1071371" y="0"/>
                </a:lnTo>
                <a:lnTo>
                  <a:pt x="1167384" y="0"/>
                </a:lnTo>
                <a:lnTo>
                  <a:pt x="1135379" y="12700"/>
                </a:lnTo>
                <a:lnTo>
                  <a:pt x="1042416" y="12700"/>
                </a:lnTo>
                <a:lnTo>
                  <a:pt x="1010411" y="25400"/>
                </a:lnTo>
                <a:lnTo>
                  <a:pt x="949451" y="38100"/>
                </a:lnTo>
                <a:close/>
              </a:path>
              <a:path w="2528570" h="2108200">
                <a:moveTo>
                  <a:pt x="1488948" y="12700"/>
                </a:moveTo>
                <a:lnTo>
                  <a:pt x="1424940" y="12700"/>
                </a:lnTo>
                <a:lnTo>
                  <a:pt x="1360932" y="0"/>
                </a:lnTo>
                <a:lnTo>
                  <a:pt x="1456943" y="0"/>
                </a:lnTo>
                <a:lnTo>
                  <a:pt x="1488948" y="12700"/>
                </a:lnTo>
                <a:close/>
              </a:path>
              <a:path w="2528570" h="2108200">
                <a:moveTo>
                  <a:pt x="1670303" y="2057400"/>
                </a:moveTo>
                <a:lnTo>
                  <a:pt x="1638300" y="2057400"/>
                </a:lnTo>
                <a:lnTo>
                  <a:pt x="1667256" y="2044700"/>
                </a:lnTo>
                <a:lnTo>
                  <a:pt x="1754124" y="2019300"/>
                </a:lnTo>
                <a:lnTo>
                  <a:pt x="1863851" y="1968500"/>
                </a:lnTo>
                <a:lnTo>
                  <a:pt x="1967484" y="1917700"/>
                </a:lnTo>
                <a:lnTo>
                  <a:pt x="2016251" y="1892300"/>
                </a:lnTo>
                <a:lnTo>
                  <a:pt x="2063495" y="1866900"/>
                </a:lnTo>
                <a:lnTo>
                  <a:pt x="2109216" y="1828800"/>
                </a:lnTo>
                <a:lnTo>
                  <a:pt x="2153411" y="1790700"/>
                </a:lnTo>
                <a:lnTo>
                  <a:pt x="2194560" y="1752600"/>
                </a:lnTo>
                <a:lnTo>
                  <a:pt x="2234184" y="1714500"/>
                </a:lnTo>
                <a:lnTo>
                  <a:pt x="2272284" y="1676400"/>
                </a:lnTo>
                <a:lnTo>
                  <a:pt x="2289048" y="1663700"/>
                </a:lnTo>
                <a:lnTo>
                  <a:pt x="2307335" y="1638300"/>
                </a:lnTo>
                <a:lnTo>
                  <a:pt x="2324100" y="1612900"/>
                </a:lnTo>
                <a:lnTo>
                  <a:pt x="2339340" y="1600200"/>
                </a:lnTo>
                <a:lnTo>
                  <a:pt x="2369819" y="1549400"/>
                </a:lnTo>
                <a:lnTo>
                  <a:pt x="2410968" y="1485900"/>
                </a:lnTo>
                <a:lnTo>
                  <a:pt x="2423160" y="1460500"/>
                </a:lnTo>
                <a:lnTo>
                  <a:pt x="2455164" y="1384300"/>
                </a:lnTo>
                <a:lnTo>
                  <a:pt x="2473452" y="1333500"/>
                </a:lnTo>
                <a:lnTo>
                  <a:pt x="2496311" y="1257300"/>
                </a:lnTo>
                <a:lnTo>
                  <a:pt x="2511552" y="1181100"/>
                </a:lnTo>
                <a:lnTo>
                  <a:pt x="2517648" y="1130300"/>
                </a:lnTo>
                <a:lnTo>
                  <a:pt x="2520695" y="1079500"/>
                </a:lnTo>
                <a:lnTo>
                  <a:pt x="2520695" y="1028700"/>
                </a:lnTo>
                <a:lnTo>
                  <a:pt x="2519171" y="990600"/>
                </a:lnTo>
                <a:lnTo>
                  <a:pt x="2511552" y="914400"/>
                </a:lnTo>
                <a:lnTo>
                  <a:pt x="2502408" y="863600"/>
                </a:lnTo>
                <a:lnTo>
                  <a:pt x="2473452" y="762000"/>
                </a:lnTo>
                <a:lnTo>
                  <a:pt x="2455164" y="711200"/>
                </a:lnTo>
                <a:lnTo>
                  <a:pt x="2433827" y="660400"/>
                </a:lnTo>
                <a:lnTo>
                  <a:pt x="2423160" y="647700"/>
                </a:lnTo>
                <a:lnTo>
                  <a:pt x="2410968" y="622300"/>
                </a:lnTo>
                <a:lnTo>
                  <a:pt x="2369819" y="546100"/>
                </a:lnTo>
                <a:lnTo>
                  <a:pt x="2354579" y="533400"/>
                </a:lnTo>
                <a:lnTo>
                  <a:pt x="2324100" y="482600"/>
                </a:lnTo>
                <a:lnTo>
                  <a:pt x="2307335" y="469900"/>
                </a:lnTo>
                <a:lnTo>
                  <a:pt x="2289048" y="444500"/>
                </a:lnTo>
                <a:lnTo>
                  <a:pt x="2272284" y="419100"/>
                </a:lnTo>
                <a:lnTo>
                  <a:pt x="2234184" y="381000"/>
                </a:lnTo>
                <a:lnTo>
                  <a:pt x="2194560" y="342900"/>
                </a:lnTo>
                <a:lnTo>
                  <a:pt x="2153411" y="304800"/>
                </a:lnTo>
                <a:lnTo>
                  <a:pt x="2109216" y="279400"/>
                </a:lnTo>
                <a:lnTo>
                  <a:pt x="2065019" y="241300"/>
                </a:lnTo>
                <a:lnTo>
                  <a:pt x="2016251" y="215900"/>
                </a:lnTo>
                <a:lnTo>
                  <a:pt x="1967484" y="177800"/>
                </a:lnTo>
                <a:lnTo>
                  <a:pt x="1917192" y="152400"/>
                </a:lnTo>
                <a:lnTo>
                  <a:pt x="1863851" y="127000"/>
                </a:lnTo>
                <a:lnTo>
                  <a:pt x="1808987" y="101600"/>
                </a:lnTo>
                <a:lnTo>
                  <a:pt x="1754124" y="88900"/>
                </a:lnTo>
                <a:lnTo>
                  <a:pt x="1667256" y="50800"/>
                </a:lnTo>
                <a:lnTo>
                  <a:pt x="1609343" y="38100"/>
                </a:lnTo>
                <a:lnTo>
                  <a:pt x="1517903" y="25400"/>
                </a:lnTo>
                <a:lnTo>
                  <a:pt x="1487424" y="12700"/>
                </a:lnTo>
                <a:lnTo>
                  <a:pt x="1519427" y="12700"/>
                </a:lnTo>
                <a:lnTo>
                  <a:pt x="1610868" y="38100"/>
                </a:lnTo>
                <a:lnTo>
                  <a:pt x="1639824" y="38100"/>
                </a:lnTo>
                <a:lnTo>
                  <a:pt x="1670303" y="50800"/>
                </a:lnTo>
                <a:lnTo>
                  <a:pt x="1757171" y="76200"/>
                </a:lnTo>
                <a:lnTo>
                  <a:pt x="1866900" y="127000"/>
                </a:lnTo>
                <a:lnTo>
                  <a:pt x="1920240" y="152400"/>
                </a:lnTo>
                <a:lnTo>
                  <a:pt x="2020824" y="203200"/>
                </a:lnTo>
                <a:lnTo>
                  <a:pt x="2068068" y="228600"/>
                </a:lnTo>
                <a:lnTo>
                  <a:pt x="2115311" y="266700"/>
                </a:lnTo>
                <a:lnTo>
                  <a:pt x="2200656" y="342900"/>
                </a:lnTo>
                <a:lnTo>
                  <a:pt x="2240279" y="381000"/>
                </a:lnTo>
                <a:lnTo>
                  <a:pt x="2278379" y="419100"/>
                </a:lnTo>
                <a:lnTo>
                  <a:pt x="2295143" y="444500"/>
                </a:lnTo>
                <a:lnTo>
                  <a:pt x="2313432" y="457200"/>
                </a:lnTo>
                <a:lnTo>
                  <a:pt x="2330195" y="482600"/>
                </a:lnTo>
                <a:lnTo>
                  <a:pt x="2360676" y="520700"/>
                </a:lnTo>
                <a:lnTo>
                  <a:pt x="2391156" y="571500"/>
                </a:lnTo>
                <a:lnTo>
                  <a:pt x="2404871" y="596900"/>
                </a:lnTo>
                <a:lnTo>
                  <a:pt x="2429256" y="635000"/>
                </a:lnTo>
                <a:lnTo>
                  <a:pt x="2441448" y="660400"/>
                </a:lnTo>
                <a:lnTo>
                  <a:pt x="2462784" y="711200"/>
                </a:lnTo>
                <a:lnTo>
                  <a:pt x="2481071" y="762000"/>
                </a:lnTo>
                <a:lnTo>
                  <a:pt x="2503932" y="838200"/>
                </a:lnTo>
                <a:lnTo>
                  <a:pt x="2519171" y="914400"/>
                </a:lnTo>
                <a:lnTo>
                  <a:pt x="2525268" y="965200"/>
                </a:lnTo>
                <a:lnTo>
                  <a:pt x="2528316" y="1028700"/>
                </a:lnTo>
                <a:lnTo>
                  <a:pt x="2528316" y="1104900"/>
                </a:lnTo>
                <a:lnTo>
                  <a:pt x="2519171" y="1181100"/>
                </a:lnTo>
                <a:lnTo>
                  <a:pt x="2514600" y="1206500"/>
                </a:lnTo>
                <a:lnTo>
                  <a:pt x="2510027" y="1244600"/>
                </a:lnTo>
                <a:lnTo>
                  <a:pt x="2503932" y="1270000"/>
                </a:lnTo>
                <a:lnTo>
                  <a:pt x="2481071" y="1346200"/>
                </a:lnTo>
                <a:lnTo>
                  <a:pt x="2462784" y="1384300"/>
                </a:lnTo>
                <a:lnTo>
                  <a:pt x="2441448" y="1435100"/>
                </a:lnTo>
                <a:lnTo>
                  <a:pt x="2404871" y="1511300"/>
                </a:lnTo>
                <a:lnTo>
                  <a:pt x="2391156" y="1536700"/>
                </a:lnTo>
                <a:lnTo>
                  <a:pt x="2375916" y="1549400"/>
                </a:lnTo>
                <a:lnTo>
                  <a:pt x="2362200" y="1574800"/>
                </a:lnTo>
                <a:lnTo>
                  <a:pt x="2345435" y="1600200"/>
                </a:lnTo>
                <a:lnTo>
                  <a:pt x="2330195" y="1625600"/>
                </a:lnTo>
                <a:lnTo>
                  <a:pt x="2313432" y="1638300"/>
                </a:lnTo>
                <a:lnTo>
                  <a:pt x="2295143" y="1663700"/>
                </a:lnTo>
                <a:lnTo>
                  <a:pt x="2278379" y="1689100"/>
                </a:lnTo>
                <a:lnTo>
                  <a:pt x="2240279" y="1727200"/>
                </a:lnTo>
                <a:lnTo>
                  <a:pt x="2200656" y="1765300"/>
                </a:lnTo>
                <a:lnTo>
                  <a:pt x="2157984" y="1803400"/>
                </a:lnTo>
                <a:lnTo>
                  <a:pt x="2115311" y="1828800"/>
                </a:lnTo>
                <a:lnTo>
                  <a:pt x="2020824" y="1905000"/>
                </a:lnTo>
                <a:lnTo>
                  <a:pt x="1972056" y="1930400"/>
                </a:lnTo>
                <a:lnTo>
                  <a:pt x="1920240" y="1955800"/>
                </a:lnTo>
                <a:lnTo>
                  <a:pt x="1866900" y="1981200"/>
                </a:lnTo>
                <a:lnTo>
                  <a:pt x="1812035" y="2006600"/>
                </a:lnTo>
                <a:lnTo>
                  <a:pt x="1757171" y="2019300"/>
                </a:lnTo>
                <a:lnTo>
                  <a:pt x="1670303" y="2057400"/>
                </a:lnTo>
                <a:close/>
              </a:path>
              <a:path w="2528570" h="2108200">
                <a:moveTo>
                  <a:pt x="0" y="1054100"/>
                </a:moveTo>
                <a:lnTo>
                  <a:pt x="0" y="1028700"/>
                </a:lnTo>
                <a:lnTo>
                  <a:pt x="3047" y="965200"/>
                </a:lnTo>
                <a:lnTo>
                  <a:pt x="9143" y="914400"/>
                </a:lnTo>
                <a:lnTo>
                  <a:pt x="32004" y="812800"/>
                </a:lnTo>
                <a:lnTo>
                  <a:pt x="47243" y="762000"/>
                </a:lnTo>
                <a:lnTo>
                  <a:pt x="65531" y="711200"/>
                </a:lnTo>
                <a:lnTo>
                  <a:pt x="86867" y="660400"/>
                </a:lnTo>
                <a:lnTo>
                  <a:pt x="111251" y="609600"/>
                </a:lnTo>
                <a:lnTo>
                  <a:pt x="152400" y="546100"/>
                </a:lnTo>
                <a:lnTo>
                  <a:pt x="167639" y="520700"/>
                </a:lnTo>
                <a:lnTo>
                  <a:pt x="182879" y="508000"/>
                </a:lnTo>
                <a:lnTo>
                  <a:pt x="233171" y="444500"/>
                </a:lnTo>
                <a:lnTo>
                  <a:pt x="251459" y="419100"/>
                </a:lnTo>
                <a:lnTo>
                  <a:pt x="288035" y="381000"/>
                </a:lnTo>
                <a:lnTo>
                  <a:pt x="327659" y="342900"/>
                </a:lnTo>
                <a:lnTo>
                  <a:pt x="370331" y="304800"/>
                </a:lnTo>
                <a:lnTo>
                  <a:pt x="414527" y="266700"/>
                </a:lnTo>
                <a:lnTo>
                  <a:pt x="460247" y="228600"/>
                </a:lnTo>
                <a:lnTo>
                  <a:pt x="507492" y="203200"/>
                </a:lnTo>
                <a:lnTo>
                  <a:pt x="608075" y="152400"/>
                </a:lnTo>
                <a:lnTo>
                  <a:pt x="661416" y="127000"/>
                </a:lnTo>
                <a:lnTo>
                  <a:pt x="716279" y="101600"/>
                </a:lnTo>
                <a:lnTo>
                  <a:pt x="772667" y="76200"/>
                </a:lnTo>
                <a:lnTo>
                  <a:pt x="800100" y="63500"/>
                </a:lnTo>
                <a:lnTo>
                  <a:pt x="829056" y="63500"/>
                </a:lnTo>
                <a:lnTo>
                  <a:pt x="859535" y="50800"/>
                </a:lnTo>
                <a:lnTo>
                  <a:pt x="888492" y="38100"/>
                </a:lnTo>
                <a:lnTo>
                  <a:pt x="920495" y="38100"/>
                </a:lnTo>
                <a:lnTo>
                  <a:pt x="890016" y="50800"/>
                </a:lnTo>
                <a:lnTo>
                  <a:pt x="861059" y="50800"/>
                </a:lnTo>
                <a:lnTo>
                  <a:pt x="803148" y="76200"/>
                </a:lnTo>
                <a:lnTo>
                  <a:pt x="775716" y="88900"/>
                </a:lnTo>
                <a:lnTo>
                  <a:pt x="719327" y="101600"/>
                </a:lnTo>
                <a:lnTo>
                  <a:pt x="664463" y="127000"/>
                </a:lnTo>
                <a:lnTo>
                  <a:pt x="560831" y="177800"/>
                </a:lnTo>
                <a:lnTo>
                  <a:pt x="512063" y="215900"/>
                </a:lnTo>
                <a:lnTo>
                  <a:pt x="464819" y="241300"/>
                </a:lnTo>
                <a:lnTo>
                  <a:pt x="419100" y="279400"/>
                </a:lnTo>
                <a:lnTo>
                  <a:pt x="374904" y="304800"/>
                </a:lnTo>
                <a:lnTo>
                  <a:pt x="333755" y="342900"/>
                </a:lnTo>
                <a:lnTo>
                  <a:pt x="294131" y="381000"/>
                </a:lnTo>
                <a:lnTo>
                  <a:pt x="239267" y="444500"/>
                </a:lnTo>
                <a:lnTo>
                  <a:pt x="188975" y="508000"/>
                </a:lnTo>
                <a:lnTo>
                  <a:pt x="173735" y="533400"/>
                </a:lnTo>
                <a:lnTo>
                  <a:pt x="158495" y="546100"/>
                </a:lnTo>
                <a:lnTo>
                  <a:pt x="131063" y="596900"/>
                </a:lnTo>
                <a:lnTo>
                  <a:pt x="106679" y="647700"/>
                </a:lnTo>
                <a:lnTo>
                  <a:pt x="94487" y="660400"/>
                </a:lnTo>
                <a:lnTo>
                  <a:pt x="73151" y="711200"/>
                </a:lnTo>
                <a:lnTo>
                  <a:pt x="54863" y="762000"/>
                </a:lnTo>
                <a:lnTo>
                  <a:pt x="39623" y="812800"/>
                </a:lnTo>
                <a:lnTo>
                  <a:pt x="21335" y="889000"/>
                </a:lnTo>
                <a:lnTo>
                  <a:pt x="10667" y="965200"/>
                </a:lnTo>
                <a:lnTo>
                  <a:pt x="7619" y="1028700"/>
                </a:lnTo>
                <a:lnTo>
                  <a:pt x="7619" y="1041400"/>
                </a:lnTo>
                <a:lnTo>
                  <a:pt x="1523" y="1041400"/>
                </a:lnTo>
                <a:lnTo>
                  <a:pt x="0" y="1054100"/>
                </a:lnTo>
                <a:close/>
              </a:path>
              <a:path w="2528570" h="2108200">
                <a:moveTo>
                  <a:pt x="890016" y="2057400"/>
                </a:moveTo>
                <a:lnTo>
                  <a:pt x="859535" y="2057400"/>
                </a:lnTo>
                <a:lnTo>
                  <a:pt x="772667" y="2019300"/>
                </a:lnTo>
                <a:lnTo>
                  <a:pt x="716279" y="2006600"/>
                </a:lnTo>
                <a:lnTo>
                  <a:pt x="661416" y="1981200"/>
                </a:lnTo>
                <a:lnTo>
                  <a:pt x="557783" y="1930400"/>
                </a:lnTo>
                <a:lnTo>
                  <a:pt x="507492" y="1905000"/>
                </a:lnTo>
                <a:lnTo>
                  <a:pt x="460247" y="1866900"/>
                </a:lnTo>
                <a:lnTo>
                  <a:pt x="414527" y="1828800"/>
                </a:lnTo>
                <a:lnTo>
                  <a:pt x="370331" y="1803400"/>
                </a:lnTo>
                <a:lnTo>
                  <a:pt x="288035" y="1727200"/>
                </a:lnTo>
                <a:lnTo>
                  <a:pt x="251459" y="1689100"/>
                </a:lnTo>
                <a:lnTo>
                  <a:pt x="233171" y="1663700"/>
                </a:lnTo>
                <a:lnTo>
                  <a:pt x="216408" y="1638300"/>
                </a:lnTo>
                <a:lnTo>
                  <a:pt x="182879" y="1600200"/>
                </a:lnTo>
                <a:lnTo>
                  <a:pt x="152400" y="1549400"/>
                </a:lnTo>
                <a:lnTo>
                  <a:pt x="138683" y="1536700"/>
                </a:lnTo>
                <a:lnTo>
                  <a:pt x="111251" y="1485900"/>
                </a:lnTo>
                <a:lnTo>
                  <a:pt x="86867" y="1435100"/>
                </a:lnTo>
                <a:lnTo>
                  <a:pt x="65531" y="1384300"/>
                </a:lnTo>
                <a:lnTo>
                  <a:pt x="47243" y="1346200"/>
                </a:lnTo>
                <a:lnTo>
                  <a:pt x="32004" y="1295400"/>
                </a:lnTo>
                <a:lnTo>
                  <a:pt x="25908" y="1270000"/>
                </a:lnTo>
                <a:lnTo>
                  <a:pt x="19812" y="1231900"/>
                </a:lnTo>
                <a:lnTo>
                  <a:pt x="13716" y="1206500"/>
                </a:lnTo>
                <a:lnTo>
                  <a:pt x="9143" y="1181100"/>
                </a:lnTo>
                <a:lnTo>
                  <a:pt x="3047" y="1130300"/>
                </a:lnTo>
                <a:lnTo>
                  <a:pt x="0" y="1079500"/>
                </a:lnTo>
                <a:lnTo>
                  <a:pt x="0" y="1054100"/>
                </a:lnTo>
                <a:lnTo>
                  <a:pt x="1523" y="1041400"/>
                </a:lnTo>
                <a:lnTo>
                  <a:pt x="6095" y="1041400"/>
                </a:lnTo>
                <a:lnTo>
                  <a:pt x="7619" y="1054100"/>
                </a:lnTo>
                <a:lnTo>
                  <a:pt x="7619" y="1079500"/>
                </a:lnTo>
                <a:lnTo>
                  <a:pt x="10667" y="1130300"/>
                </a:lnTo>
                <a:lnTo>
                  <a:pt x="16763" y="1181100"/>
                </a:lnTo>
                <a:lnTo>
                  <a:pt x="39623" y="1282700"/>
                </a:lnTo>
                <a:lnTo>
                  <a:pt x="54863" y="1333500"/>
                </a:lnTo>
                <a:lnTo>
                  <a:pt x="73151" y="1384300"/>
                </a:lnTo>
                <a:lnTo>
                  <a:pt x="94487" y="1435100"/>
                </a:lnTo>
                <a:lnTo>
                  <a:pt x="131063" y="1511300"/>
                </a:lnTo>
                <a:lnTo>
                  <a:pt x="158495" y="1549400"/>
                </a:lnTo>
                <a:lnTo>
                  <a:pt x="188975" y="1600200"/>
                </a:lnTo>
                <a:lnTo>
                  <a:pt x="205739" y="1612900"/>
                </a:lnTo>
                <a:lnTo>
                  <a:pt x="239267" y="1663700"/>
                </a:lnTo>
                <a:lnTo>
                  <a:pt x="294131" y="1714500"/>
                </a:lnTo>
                <a:lnTo>
                  <a:pt x="333755" y="1752600"/>
                </a:lnTo>
                <a:lnTo>
                  <a:pt x="374904" y="1790700"/>
                </a:lnTo>
                <a:lnTo>
                  <a:pt x="419100" y="1828800"/>
                </a:lnTo>
                <a:lnTo>
                  <a:pt x="464819" y="1866900"/>
                </a:lnTo>
                <a:lnTo>
                  <a:pt x="512063" y="1892300"/>
                </a:lnTo>
                <a:lnTo>
                  <a:pt x="560831" y="1917700"/>
                </a:lnTo>
                <a:lnTo>
                  <a:pt x="664463" y="1968500"/>
                </a:lnTo>
                <a:lnTo>
                  <a:pt x="719327" y="1993900"/>
                </a:lnTo>
                <a:lnTo>
                  <a:pt x="775716" y="2019300"/>
                </a:lnTo>
                <a:lnTo>
                  <a:pt x="803148" y="2032000"/>
                </a:lnTo>
                <a:lnTo>
                  <a:pt x="861059" y="2044700"/>
                </a:lnTo>
                <a:lnTo>
                  <a:pt x="890016" y="2057400"/>
                </a:lnTo>
                <a:close/>
              </a:path>
              <a:path w="2528570" h="2108200">
                <a:moveTo>
                  <a:pt x="7619" y="1054100"/>
                </a:moveTo>
                <a:lnTo>
                  <a:pt x="6095" y="1041400"/>
                </a:lnTo>
                <a:lnTo>
                  <a:pt x="7619" y="1041400"/>
                </a:lnTo>
                <a:lnTo>
                  <a:pt x="7619" y="1054100"/>
                </a:lnTo>
                <a:close/>
              </a:path>
              <a:path w="2528570" h="2108200">
                <a:moveTo>
                  <a:pt x="949451" y="2070100"/>
                </a:moveTo>
                <a:lnTo>
                  <a:pt x="918971" y="2070100"/>
                </a:lnTo>
                <a:lnTo>
                  <a:pt x="888492" y="2057400"/>
                </a:lnTo>
                <a:lnTo>
                  <a:pt x="920495" y="2057400"/>
                </a:lnTo>
                <a:lnTo>
                  <a:pt x="949451" y="2070100"/>
                </a:lnTo>
                <a:close/>
              </a:path>
              <a:path w="2528570" h="2108200">
                <a:moveTo>
                  <a:pt x="1610868" y="2070100"/>
                </a:moveTo>
                <a:lnTo>
                  <a:pt x="1578864" y="2070100"/>
                </a:lnTo>
                <a:lnTo>
                  <a:pt x="1607819" y="2057400"/>
                </a:lnTo>
                <a:lnTo>
                  <a:pt x="1639824" y="2057400"/>
                </a:lnTo>
                <a:lnTo>
                  <a:pt x="1610868" y="2070100"/>
                </a:lnTo>
                <a:close/>
              </a:path>
              <a:path w="2528570" h="2108200">
                <a:moveTo>
                  <a:pt x="1010411" y="2082800"/>
                </a:moveTo>
                <a:lnTo>
                  <a:pt x="978408" y="2082800"/>
                </a:lnTo>
                <a:lnTo>
                  <a:pt x="947927" y="2070100"/>
                </a:lnTo>
                <a:lnTo>
                  <a:pt x="979932" y="2070100"/>
                </a:lnTo>
                <a:lnTo>
                  <a:pt x="1010411" y="2082800"/>
                </a:lnTo>
                <a:close/>
              </a:path>
              <a:path w="2528570" h="2108200">
                <a:moveTo>
                  <a:pt x="1549908" y="2082800"/>
                </a:moveTo>
                <a:lnTo>
                  <a:pt x="1487424" y="2082800"/>
                </a:lnTo>
                <a:lnTo>
                  <a:pt x="1548384" y="2070100"/>
                </a:lnTo>
                <a:lnTo>
                  <a:pt x="1580387" y="2070100"/>
                </a:lnTo>
                <a:lnTo>
                  <a:pt x="1549908" y="2082800"/>
                </a:lnTo>
                <a:close/>
              </a:path>
              <a:path w="2528570" h="2108200">
                <a:moveTo>
                  <a:pt x="1104900" y="2095500"/>
                </a:moveTo>
                <a:lnTo>
                  <a:pt x="1040892" y="2095500"/>
                </a:lnTo>
                <a:lnTo>
                  <a:pt x="1010411" y="2082800"/>
                </a:lnTo>
                <a:lnTo>
                  <a:pt x="1072895" y="2082800"/>
                </a:lnTo>
                <a:lnTo>
                  <a:pt x="1104900" y="2095500"/>
                </a:lnTo>
                <a:close/>
              </a:path>
              <a:path w="2528570" h="2108200">
                <a:moveTo>
                  <a:pt x="1487424" y="2095500"/>
                </a:moveTo>
                <a:lnTo>
                  <a:pt x="1424940" y="2095500"/>
                </a:lnTo>
                <a:lnTo>
                  <a:pt x="1455419" y="2082800"/>
                </a:lnTo>
                <a:lnTo>
                  <a:pt x="1519427" y="2082800"/>
                </a:lnTo>
                <a:lnTo>
                  <a:pt x="1487424" y="2095500"/>
                </a:lnTo>
                <a:close/>
              </a:path>
              <a:path w="2528570" h="2108200">
                <a:moveTo>
                  <a:pt x="1392935" y="2108200"/>
                </a:moveTo>
                <a:lnTo>
                  <a:pt x="1135379" y="2108200"/>
                </a:lnTo>
                <a:lnTo>
                  <a:pt x="1103375" y="2095500"/>
                </a:lnTo>
                <a:lnTo>
                  <a:pt x="1424940" y="2095500"/>
                </a:lnTo>
                <a:lnTo>
                  <a:pt x="1392935" y="210820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3" name="object 43"/>
          <p:cNvSpPr txBox="1"/>
          <p:nvPr/>
        </p:nvSpPr>
        <p:spPr>
          <a:xfrm>
            <a:off x="3336305" y="2991656"/>
            <a:ext cx="1238330" cy="1501430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2523" spc="3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23" spc="-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23" spc="26" dirty="0">
                <a:solidFill>
                  <a:srgbClr val="FFFFFF"/>
                </a:solidFill>
                <a:latin typeface="Calibri"/>
                <a:cs typeface="Calibri"/>
              </a:rPr>
              <a:t>@</a:t>
            </a:r>
            <a:r>
              <a:rPr sz="2523" spc="-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23" spc="1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523" dirty="0">
              <a:latin typeface="Calibri"/>
              <a:cs typeface="Calibri"/>
            </a:endParaRPr>
          </a:p>
          <a:p>
            <a:pPr marL="212309" indent="-201992">
              <a:spcBef>
                <a:spcPts val="77"/>
              </a:spcBef>
              <a:buSzPct val="121212"/>
              <a:buFont typeface="Arial"/>
              <a:buChar char="•"/>
              <a:tabLst>
                <a:tab pos="212309" algn="l"/>
                <a:tab pos="212851" algn="l"/>
              </a:tabLst>
            </a:pPr>
            <a:r>
              <a:rPr sz="1411" spc="-4" dirty="0">
                <a:solidFill>
                  <a:srgbClr val="FFFFFF"/>
                </a:solidFill>
                <a:latin typeface="Calibri"/>
                <a:cs typeface="Calibri"/>
              </a:rPr>
              <a:t>Legalese</a:t>
            </a:r>
            <a:endParaRPr sz="1411" dirty="0">
              <a:latin typeface="Calibri"/>
              <a:cs typeface="Calibri"/>
            </a:endParaRPr>
          </a:p>
          <a:p>
            <a:pPr marL="212309" marR="76018" indent="-201992">
              <a:lnSpc>
                <a:spcPct val="100400"/>
              </a:lnSpc>
              <a:spcBef>
                <a:spcPts val="4"/>
              </a:spcBef>
              <a:buSzPct val="121212"/>
              <a:buFont typeface="Arial"/>
              <a:buChar char="•"/>
              <a:tabLst>
                <a:tab pos="212309" algn="l"/>
                <a:tab pos="212851" algn="l"/>
              </a:tabLst>
            </a:pPr>
            <a:r>
              <a:rPr sz="1411" spc="-9" dirty="0">
                <a:solidFill>
                  <a:srgbClr val="FFFFFF"/>
                </a:solidFill>
                <a:latin typeface="Calibri"/>
                <a:cs typeface="Calibri"/>
              </a:rPr>
              <a:t>Statistical  </a:t>
            </a:r>
            <a:r>
              <a:rPr sz="1411" dirty="0">
                <a:solidFill>
                  <a:srgbClr val="FFFFFF"/>
                </a:solidFill>
                <a:latin typeface="Calibri"/>
                <a:cs typeface="Calibri"/>
              </a:rPr>
              <a:t>machine  </a:t>
            </a:r>
            <a:r>
              <a:rPr sz="141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1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1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1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11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1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11" spc="-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1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11" spc="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11" spc="-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11" dirty="0">
                <a:solidFill>
                  <a:srgbClr val="FFFFFF"/>
                </a:solidFill>
                <a:latin typeface="Calibri"/>
                <a:cs typeface="Calibri"/>
              </a:rPr>
              <a:t>n  (Moses)</a:t>
            </a:r>
            <a:endParaRPr sz="1411" dirty="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57674" y="1808057"/>
            <a:ext cx="8974830" cy="5149335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5" name="object 45"/>
          <p:cNvSpPr txBox="1"/>
          <p:nvPr/>
        </p:nvSpPr>
        <p:spPr>
          <a:xfrm>
            <a:off x="10298743" y="6280881"/>
            <a:ext cx="1096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060"/>
              </a:lnSpc>
            </a:pPr>
            <a:fld id="{81D60167-4931-47E6-BA6A-407CBD079E47}" type="slidenum">
              <a:rPr sz="1026" dirty="0">
                <a:latin typeface="Calibri"/>
                <a:cs typeface="Calibri"/>
              </a:rPr>
              <a:pPr marL="21720">
                <a:lnSpc>
                  <a:spcPts val="1060"/>
                </a:lnSpc>
              </a:pPr>
              <a:t>4</a:t>
            </a:fld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51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188641"/>
            <a:ext cx="8229600" cy="1008112"/>
          </a:xfrm>
        </p:spPr>
        <p:txBody>
          <a:bodyPr/>
          <a:lstStyle/>
          <a:p>
            <a:r>
              <a:rPr lang="mt-MT" dirty="0" err="1"/>
              <a:t>System</a:t>
            </a:r>
            <a:r>
              <a:rPr lang="mt-MT" dirty="0"/>
              <a:t> </a:t>
            </a:r>
            <a:r>
              <a:rPr lang="mt-MT" dirty="0" err="1"/>
              <a:t>characteristics</a:t>
            </a:r>
            <a:r>
              <a:rPr lang="mt-MT" dirty="0"/>
              <a:t>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844824"/>
            <a:ext cx="8784976" cy="4896544"/>
          </a:xfrm>
        </p:spPr>
        <p:txBody>
          <a:bodyPr/>
          <a:lstStyle/>
          <a:p>
            <a:r>
              <a:rPr lang="mt-MT" dirty="0" err="1"/>
              <a:t>Available</a:t>
            </a:r>
            <a:r>
              <a:rPr lang="mt-MT" dirty="0"/>
              <a:t> in </a:t>
            </a:r>
            <a:r>
              <a:rPr lang="mt-MT" dirty="0" err="1"/>
              <a:t>the</a:t>
            </a:r>
            <a:r>
              <a:rPr lang="mt-MT" dirty="0"/>
              <a:t> 24 </a:t>
            </a:r>
            <a:r>
              <a:rPr lang="mt-MT" dirty="0" err="1"/>
              <a:t>official</a:t>
            </a:r>
            <a:r>
              <a:rPr lang="mt-MT" dirty="0"/>
              <a:t> </a:t>
            </a:r>
            <a:r>
              <a:rPr lang="mt-MT" dirty="0" err="1"/>
              <a:t>languages</a:t>
            </a:r>
            <a:r>
              <a:rPr lang="mt-MT" dirty="0"/>
              <a:t> of </a:t>
            </a:r>
            <a:r>
              <a:rPr lang="mt-MT" dirty="0" err="1"/>
              <a:t>the</a:t>
            </a:r>
            <a:r>
              <a:rPr lang="mt-MT" dirty="0"/>
              <a:t> EU, </a:t>
            </a:r>
            <a:r>
              <a:rPr lang="mt-MT" dirty="0" err="1"/>
              <a:t>Icelandic</a:t>
            </a:r>
            <a:r>
              <a:rPr lang="mt-MT" dirty="0"/>
              <a:t> and </a:t>
            </a:r>
            <a:r>
              <a:rPr lang="mt-MT" dirty="0" err="1"/>
              <a:t>Norwegian</a:t>
            </a:r>
            <a:r>
              <a:rPr lang="mt-MT" dirty="0"/>
              <a:t> </a:t>
            </a:r>
            <a:r>
              <a:rPr lang="mt-MT" dirty="0" smtClean="0"/>
              <a:t>(</a:t>
            </a:r>
            <a:r>
              <a:rPr lang="mt-MT" dirty="0" err="1" smtClean="0"/>
              <a:t>Bokmål</a:t>
            </a:r>
            <a:r>
              <a:rPr lang="mt-MT" dirty="0" smtClean="0"/>
              <a:t>), </a:t>
            </a:r>
            <a:r>
              <a:rPr lang="mt-MT" dirty="0" err="1" smtClean="0"/>
              <a:t>together</a:t>
            </a:r>
            <a:r>
              <a:rPr lang="mt-MT" dirty="0" smtClean="0"/>
              <a:t> </a:t>
            </a:r>
            <a:r>
              <a:rPr lang="mt-MT" dirty="0" err="1" smtClean="0"/>
              <a:t>with</a:t>
            </a:r>
            <a:r>
              <a:rPr lang="mt-MT" dirty="0" smtClean="0"/>
              <a:t> </a:t>
            </a:r>
            <a:r>
              <a:rPr lang="mt-MT" dirty="0" err="1" smtClean="0"/>
              <a:t>increased</a:t>
            </a:r>
            <a:r>
              <a:rPr lang="mt-MT" dirty="0" smtClean="0"/>
              <a:t> </a:t>
            </a:r>
            <a:r>
              <a:rPr lang="mt-MT" dirty="0" err="1" smtClean="0"/>
              <a:t>capacity</a:t>
            </a:r>
            <a:r>
              <a:rPr lang="mt-MT" dirty="0" smtClean="0"/>
              <a:t> </a:t>
            </a:r>
            <a:r>
              <a:rPr lang="mt-MT" dirty="0" err="1" smtClean="0"/>
              <a:t>for</a:t>
            </a:r>
            <a:r>
              <a:rPr lang="mt-MT" dirty="0" smtClean="0"/>
              <a:t> </a:t>
            </a:r>
            <a:r>
              <a:rPr lang="mt-MT" dirty="0" err="1" smtClean="0"/>
              <a:t>global</a:t>
            </a:r>
            <a:r>
              <a:rPr lang="mt-MT" dirty="0" smtClean="0"/>
              <a:t> </a:t>
            </a:r>
            <a:r>
              <a:rPr lang="mt-MT" dirty="0" err="1" smtClean="0"/>
              <a:t>languages</a:t>
            </a:r>
            <a:r>
              <a:rPr lang="mt-MT" dirty="0" smtClean="0"/>
              <a:t> </a:t>
            </a:r>
            <a:r>
              <a:rPr lang="mt-MT" dirty="0" err="1" smtClean="0"/>
              <a:t>such</a:t>
            </a:r>
            <a:r>
              <a:rPr lang="mt-MT" dirty="0" smtClean="0"/>
              <a:t> </a:t>
            </a:r>
            <a:r>
              <a:rPr lang="mt-MT" dirty="0" err="1" smtClean="0"/>
              <a:t>as</a:t>
            </a:r>
            <a:r>
              <a:rPr lang="mt-MT" dirty="0" smtClean="0"/>
              <a:t> Russian, </a:t>
            </a:r>
            <a:r>
              <a:rPr lang="mt-MT" dirty="0" err="1" smtClean="0"/>
              <a:t>Chinese</a:t>
            </a:r>
            <a:r>
              <a:rPr lang="mt-MT" dirty="0" smtClean="0"/>
              <a:t>, </a:t>
            </a:r>
            <a:r>
              <a:rPr lang="mt-MT" dirty="0" err="1" smtClean="0"/>
              <a:t>Turkish</a:t>
            </a:r>
            <a:r>
              <a:rPr lang="mt-MT" dirty="0" smtClean="0"/>
              <a:t>, Japanese, Arabic, and </a:t>
            </a:r>
            <a:r>
              <a:rPr lang="mt-MT" dirty="0" err="1" smtClean="0"/>
              <a:t>now</a:t>
            </a:r>
            <a:r>
              <a:rPr lang="mt-MT" dirty="0" smtClean="0"/>
              <a:t> </a:t>
            </a:r>
            <a:r>
              <a:rPr lang="mt-MT" dirty="0" err="1" smtClean="0"/>
              <a:t>also</a:t>
            </a:r>
            <a:r>
              <a:rPr lang="mt-MT" dirty="0" smtClean="0"/>
              <a:t> </a:t>
            </a:r>
            <a:r>
              <a:rPr lang="mt-MT" dirty="0" err="1" smtClean="0"/>
              <a:t>Ukranian</a:t>
            </a:r>
            <a:r>
              <a:rPr lang="mt-MT" dirty="0" smtClean="0"/>
              <a:t>.</a:t>
            </a:r>
            <a:br>
              <a:rPr lang="mt-MT" dirty="0" smtClean="0"/>
            </a:br>
            <a:endParaRPr lang="mt-MT" dirty="0" smtClean="0"/>
          </a:p>
          <a:p>
            <a:r>
              <a:rPr lang="mt-MT" dirty="0" err="1"/>
              <a:t>You</a:t>
            </a:r>
            <a:r>
              <a:rPr lang="mt-MT" dirty="0"/>
              <a:t> </a:t>
            </a:r>
            <a:r>
              <a:rPr lang="mt-MT" dirty="0" err="1"/>
              <a:t>can</a:t>
            </a:r>
            <a:r>
              <a:rPr lang="mt-MT" dirty="0"/>
              <a:t> </a:t>
            </a:r>
            <a:r>
              <a:rPr lang="mt-MT" dirty="0" err="1"/>
              <a:t>translate</a:t>
            </a:r>
            <a:r>
              <a:rPr lang="mt-MT" dirty="0"/>
              <a:t> more </a:t>
            </a:r>
            <a:r>
              <a:rPr lang="mt-MT" dirty="0" err="1"/>
              <a:t>than</a:t>
            </a:r>
            <a:r>
              <a:rPr lang="mt-MT" dirty="0"/>
              <a:t> </a:t>
            </a:r>
            <a:r>
              <a:rPr lang="mt-MT" dirty="0" err="1"/>
              <a:t>one</a:t>
            </a:r>
            <a:r>
              <a:rPr lang="mt-MT" dirty="0"/>
              <a:t> document </a:t>
            </a:r>
            <a:r>
              <a:rPr lang="mt-MT" dirty="0" smtClean="0"/>
              <a:t>in </a:t>
            </a:r>
            <a:r>
              <a:rPr lang="mt-MT" dirty="0" err="1"/>
              <a:t>the</a:t>
            </a:r>
            <a:r>
              <a:rPr lang="mt-MT" dirty="0"/>
              <a:t> </a:t>
            </a:r>
            <a:r>
              <a:rPr lang="mt-MT" dirty="0" err="1"/>
              <a:t>same</a:t>
            </a:r>
            <a:r>
              <a:rPr lang="mt-MT" dirty="0"/>
              <a:t> </a:t>
            </a:r>
            <a:r>
              <a:rPr lang="mt-MT" dirty="0" err="1"/>
              <a:t>operation</a:t>
            </a:r>
            <a:r>
              <a:rPr lang="mt-MT" dirty="0" smtClean="0"/>
              <a:t/>
            </a:r>
            <a:br>
              <a:rPr lang="mt-MT" dirty="0" smtClean="0"/>
            </a:br>
            <a:endParaRPr lang="mt-MT" dirty="0" smtClean="0"/>
          </a:p>
          <a:p>
            <a:r>
              <a:rPr lang="mt-MT" dirty="0" err="1" smtClean="0"/>
              <a:t>Accepts</a:t>
            </a:r>
            <a:r>
              <a:rPr lang="mt-MT" dirty="0" smtClean="0"/>
              <a:t> </a:t>
            </a:r>
            <a:r>
              <a:rPr lang="mt-MT" dirty="0"/>
              <a:t>a </a:t>
            </a:r>
            <a:r>
              <a:rPr lang="mt-MT" dirty="0" err="1"/>
              <a:t>wide</a:t>
            </a:r>
            <a:r>
              <a:rPr lang="mt-MT" dirty="0"/>
              <a:t> </a:t>
            </a:r>
            <a:r>
              <a:rPr lang="mt-MT" dirty="0" err="1"/>
              <a:t>variety</a:t>
            </a:r>
            <a:r>
              <a:rPr lang="mt-MT" dirty="0"/>
              <a:t> of document formats</a:t>
            </a:r>
          </a:p>
          <a:p>
            <a:endParaRPr lang="mt-MT" dirty="0" smtClean="0"/>
          </a:p>
          <a:p>
            <a:r>
              <a:rPr lang="mt-MT" dirty="0" err="1"/>
              <a:t>All</a:t>
            </a:r>
            <a:r>
              <a:rPr lang="mt-MT" dirty="0"/>
              <a:t> </a:t>
            </a:r>
            <a:r>
              <a:rPr lang="mt-MT" dirty="0" err="1"/>
              <a:t>formatting</a:t>
            </a:r>
            <a:r>
              <a:rPr lang="mt-MT" dirty="0"/>
              <a:t> is </a:t>
            </a:r>
            <a:r>
              <a:rPr lang="mt-MT" dirty="0" err="1"/>
              <a:t>maintained</a:t>
            </a:r>
            <a:r>
              <a:rPr lang="mt-MT" dirty="0"/>
              <a:t> (</a:t>
            </a:r>
            <a:r>
              <a:rPr lang="mt-MT" dirty="0" err="1"/>
              <a:t>except</a:t>
            </a:r>
            <a:r>
              <a:rPr lang="mt-MT" dirty="0"/>
              <a:t> </a:t>
            </a:r>
            <a:r>
              <a:rPr lang="mt-MT" dirty="0" err="1"/>
              <a:t>for</a:t>
            </a:r>
            <a:r>
              <a:rPr lang="mt-MT" dirty="0"/>
              <a:t> </a:t>
            </a:r>
            <a:r>
              <a:rPr lang="mt-MT" dirty="0" err="1" smtClean="0"/>
              <a:t>pdf</a:t>
            </a:r>
            <a:r>
              <a:rPr lang="mt-MT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2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t-MT" dirty="0" err="1" smtClean="0"/>
              <a:t>Language</a:t>
            </a:r>
            <a:r>
              <a:rPr lang="mt-MT" dirty="0" smtClean="0"/>
              <a:t> </a:t>
            </a:r>
            <a:r>
              <a:rPr lang="mt-MT" dirty="0"/>
              <a:t>is </a:t>
            </a:r>
            <a:r>
              <a:rPr lang="mt-MT" dirty="0" err="1"/>
              <a:t>automatically</a:t>
            </a:r>
            <a:r>
              <a:rPr lang="mt-MT" dirty="0"/>
              <a:t> </a:t>
            </a:r>
            <a:r>
              <a:rPr lang="mt-MT" dirty="0" err="1"/>
              <a:t>recognisable</a:t>
            </a:r>
            <a:r>
              <a:rPr lang="mt-MT" dirty="0"/>
              <a:t> </a:t>
            </a:r>
            <a:r>
              <a:rPr lang="mt-MT" dirty="0" err="1"/>
              <a:t>for</a:t>
            </a:r>
            <a:r>
              <a:rPr lang="mt-MT" dirty="0"/>
              <a:t> </a:t>
            </a:r>
            <a:r>
              <a:rPr lang="mt-MT" dirty="0" err="1"/>
              <a:t>text</a:t>
            </a:r>
            <a:r>
              <a:rPr lang="mt-MT" dirty="0"/>
              <a:t> </a:t>
            </a:r>
            <a:r>
              <a:rPr lang="mt-MT" dirty="0" err="1" smtClean="0"/>
              <a:t>snippets</a:t>
            </a:r>
            <a:r>
              <a:rPr lang="mt-MT" dirty="0" smtClean="0"/>
              <a:t> </a:t>
            </a:r>
            <a:r>
              <a:rPr lang="mt-MT" dirty="0"/>
              <a:t>of more </a:t>
            </a:r>
            <a:r>
              <a:rPr lang="mt-MT" dirty="0" err="1"/>
              <a:t>than</a:t>
            </a:r>
            <a:r>
              <a:rPr lang="mt-MT" dirty="0"/>
              <a:t> 30 </a:t>
            </a:r>
            <a:r>
              <a:rPr lang="mt-MT" dirty="0" err="1"/>
              <a:t>characters</a:t>
            </a:r>
            <a:endParaRPr lang="mt-MT" dirty="0"/>
          </a:p>
          <a:p>
            <a:endParaRPr lang="mt-MT" dirty="0"/>
          </a:p>
          <a:p>
            <a:r>
              <a:rPr lang="mt-MT" dirty="0" err="1"/>
              <a:t>The</a:t>
            </a:r>
            <a:r>
              <a:rPr lang="mt-MT" dirty="0"/>
              <a:t> </a:t>
            </a:r>
            <a:r>
              <a:rPr lang="mt-MT" dirty="0" err="1"/>
              <a:t>translation</a:t>
            </a:r>
            <a:r>
              <a:rPr lang="mt-MT" dirty="0"/>
              <a:t> </a:t>
            </a:r>
            <a:r>
              <a:rPr lang="mt-MT" dirty="0" err="1"/>
              <a:t>will</a:t>
            </a:r>
            <a:r>
              <a:rPr lang="mt-MT" dirty="0"/>
              <a:t> </a:t>
            </a:r>
            <a:r>
              <a:rPr lang="mt-MT" dirty="0" err="1"/>
              <a:t>be</a:t>
            </a:r>
            <a:r>
              <a:rPr lang="mt-MT" dirty="0"/>
              <a:t> </a:t>
            </a:r>
            <a:r>
              <a:rPr lang="mt-MT" dirty="0" err="1"/>
              <a:t>sent</a:t>
            </a:r>
            <a:r>
              <a:rPr lang="mt-MT" dirty="0"/>
              <a:t> </a:t>
            </a:r>
            <a:r>
              <a:rPr lang="mt-MT" dirty="0" err="1"/>
              <a:t>to</a:t>
            </a:r>
            <a:r>
              <a:rPr lang="mt-MT" dirty="0"/>
              <a:t> </a:t>
            </a:r>
            <a:r>
              <a:rPr lang="mt-MT" dirty="0" err="1"/>
              <a:t>your</a:t>
            </a:r>
            <a:r>
              <a:rPr lang="mt-MT" dirty="0"/>
              <a:t> email </a:t>
            </a:r>
            <a:r>
              <a:rPr lang="mt-MT" dirty="0" err="1"/>
              <a:t>address</a:t>
            </a:r>
            <a:r>
              <a:rPr lang="mt-MT" dirty="0"/>
              <a:t> </a:t>
            </a:r>
            <a:r>
              <a:rPr lang="mt-MT" dirty="0" err="1"/>
              <a:t>or</a:t>
            </a:r>
            <a:r>
              <a:rPr lang="mt-MT" dirty="0"/>
              <a:t> </a:t>
            </a:r>
            <a:r>
              <a:rPr lang="mt-MT" dirty="0" err="1"/>
              <a:t>placed</a:t>
            </a:r>
            <a:r>
              <a:rPr lang="mt-MT" dirty="0"/>
              <a:t> in a </a:t>
            </a:r>
            <a:r>
              <a:rPr lang="mt-MT" dirty="0" err="1"/>
              <a:t>personal</a:t>
            </a:r>
            <a:r>
              <a:rPr lang="mt-MT" dirty="0"/>
              <a:t> </a:t>
            </a:r>
            <a:r>
              <a:rPr lang="mt-MT" dirty="0" err="1"/>
              <a:t>space</a:t>
            </a:r>
            <a:endParaRPr lang="mt-MT" dirty="0"/>
          </a:p>
          <a:p>
            <a:pPr marL="0" indent="0">
              <a:buNone/>
            </a:pPr>
            <a:endParaRPr lang="mt-M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err="1"/>
              <a:t>System</a:t>
            </a:r>
            <a:r>
              <a:rPr lang="mt-MT" dirty="0"/>
              <a:t> </a:t>
            </a:r>
            <a:r>
              <a:rPr lang="mt-MT" dirty="0" err="1"/>
              <a:t>characteristics</a:t>
            </a:r>
            <a:r>
              <a:rPr lang="mt-MT" dirty="0"/>
              <a:t>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75926" y="5543341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2661678" y="1245844"/>
            <a:ext cx="6867774" cy="3536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 txBox="1"/>
          <p:nvPr/>
        </p:nvSpPr>
        <p:spPr>
          <a:xfrm>
            <a:off x="10298743" y="6280881"/>
            <a:ext cx="1096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060"/>
              </a:lnSpc>
            </a:pPr>
            <a:fld id="{81D60167-4931-47E6-BA6A-407CBD079E47}" type="slidenum">
              <a:rPr sz="1026" dirty="0">
                <a:latin typeface="Calibri"/>
                <a:cs typeface="Calibri"/>
              </a:rPr>
              <a:pPr marL="21720">
                <a:lnSpc>
                  <a:spcPts val="1060"/>
                </a:lnSpc>
              </a:pPr>
              <a:t>7</a:t>
            </a:fld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92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75926" y="5543341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2829790" y="1043851"/>
            <a:ext cx="6444239" cy="4203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 txBox="1"/>
          <p:nvPr/>
        </p:nvSpPr>
        <p:spPr>
          <a:xfrm>
            <a:off x="10298743" y="6280881"/>
            <a:ext cx="1096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060"/>
              </a:lnSpc>
            </a:pPr>
            <a:fld id="{81D60167-4931-47E6-BA6A-407CBD079E47}" type="slidenum">
              <a:rPr sz="1026" dirty="0">
                <a:latin typeface="Calibri"/>
                <a:cs typeface="Calibri"/>
              </a:rPr>
              <a:pPr marL="21720">
                <a:lnSpc>
                  <a:spcPts val="1060"/>
                </a:lnSpc>
              </a:pPr>
              <a:t>8</a:t>
            </a:fld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64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6651" y="1823153"/>
            <a:ext cx="2034594" cy="121630"/>
          </a:xfrm>
          <a:custGeom>
            <a:avLst/>
            <a:gdLst/>
            <a:ahLst/>
            <a:cxnLst/>
            <a:rect l="l" t="t" r="r" b="b"/>
            <a:pathLst>
              <a:path w="2379345" h="142239">
                <a:moveTo>
                  <a:pt x="0" y="0"/>
                </a:moveTo>
                <a:lnTo>
                  <a:pt x="2378964" y="0"/>
                </a:lnTo>
                <a:lnTo>
                  <a:pt x="237896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4" name="object 4"/>
          <p:cNvSpPr/>
          <p:nvPr/>
        </p:nvSpPr>
        <p:spPr>
          <a:xfrm>
            <a:off x="5084296" y="1823153"/>
            <a:ext cx="2008531" cy="121630"/>
          </a:xfrm>
          <a:custGeom>
            <a:avLst/>
            <a:gdLst/>
            <a:ahLst/>
            <a:cxnLst/>
            <a:rect l="l" t="t" r="r" b="b"/>
            <a:pathLst>
              <a:path w="2348865" h="142239">
                <a:moveTo>
                  <a:pt x="0" y="0"/>
                </a:moveTo>
                <a:lnTo>
                  <a:pt x="2348484" y="0"/>
                </a:lnTo>
                <a:lnTo>
                  <a:pt x="2348484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8EB3E2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5" name="object 5"/>
          <p:cNvSpPr/>
          <p:nvPr/>
        </p:nvSpPr>
        <p:spPr>
          <a:xfrm>
            <a:off x="7224122" y="1823153"/>
            <a:ext cx="2018848" cy="121630"/>
          </a:xfrm>
          <a:custGeom>
            <a:avLst/>
            <a:gdLst/>
            <a:ahLst/>
            <a:cxnLst/>
            <a:rect l="l" t="t" r="r" b="b"/>
            <a:pathLst>
              <a:path w="2360929" h="142239">
                <a:moveTo>
                  <a:pt x="0" y="0"/>
                </a:moveTo>
                <a:lnTo>
                  <a:pt x="2360675" y="0"/>
                </a:lnTo>
                <a:lnTo>
                  <a:pt x="2360675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solidFill>
            <a:srgbClr val="FDD856"/>
          </a:solid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6" name="object 6"/>
          <p:cNvSpPr/>
          <p:nvPr/>
        </p:nvSpPr>
        <p:spPr>
          <a:xfrm>
            <a:off x="2694257" y="1176775"/>
            <a:ext cx="1148104" cy="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7" name="object 7"/>
          <p:cNvSpPr txBox="1"/>
          <p:nvPr/>
        </p:nvSpPr>
        <p:spPr>
          <a:xfrm>
            <a:off x="2820237" y="5581108"/>
            <a:ext cx="188527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solidFill>
                  <a:srgbClr val="0F243F"/>
                </a:solidFill>
                <a:latin typeface="Calibri"/>
                <a:cs typeface="Calibri"/>
              </a:rPr>
              <a:t>ELRC Workshop,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Malta, 1 November</a:t>
            </a:r>
            <a:r>
              <a:rPr sz="855" spc="-51" dirty="0">
                <a:solidFill>
                  <a:srgbClr val="0F243F"/>
                </a:solidFill>
                <a:latin typeface="Calibri"/>
                <a:cs typeface="Calibri"/>
              </a:rPr>
              <a:t> </a:t>
            </a:r>
            <a:r>
              <a:rPr sz="855" spc="-4" dirty="0">
                <a:solidFill>
                  <a:srgbClr val="0F243F"/>
                </a:solidFill>
                <a:latin typeface="Calibri"/>
                <a:cs typeface="Calibri"/>
              </a:rPr>
              <a:t>2019</a:t>
            </a:r>
            <a:endParaRPr sz="85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7398" y="5427757"/>
            <a:ext cx="7013839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24383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9" name="object 9"/>
          <p:cNvSpPr/>
          <p:nvPr/>
        </p:nvSpPr>
        <p:spPr>
          <a:xfrm>
            <a:off x="8485603" y="1167653"/>
            <a:ext cx="1032121" cy="42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03872" y="2302428"/>
            <a:ext cx="2124731" cy="2225861"/>
          </a:xfrm>
          <a:prstGeom prst="rect">
            <a:avLst/>
          </a:prstGeom>
        </p:spPr>
        <p:txBody>
          <a:bodyPr vert="horz" wrap="square" lIns="0" tIns="977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77"/>
              </a:spcBef>
            </a:pPr>
            <a:r>
              <a:rPr spc="-51" dirty="0"/>
              <a:t>Submit </a:t>
            </a:r>
            <a:r>
              <a:rPr spc="-47" dirty="0"/>
              <a:t>your</a:t>
            </a:r>
            <a:r>
              <a:rPr spc="-81" dirty="0"/>
              <a:t> </a:t>
            </a:r>
            <a:r>
              <a:rPr spc="-51" dirty="0"/>
              <a:t>document…</a:t>
            </a:r>
          </a:p>
        </p:txBody>
      </p:sp>
      <p:sp>
        <p:nvSpPr>
          <p:cNvPr id="11" name="object 11"/>
          <p:cNvSpPr/>
          <p:nvPr/>
        </p:nvSpPr>
        <p:spPr>
          <a:xfrm>
            <a:off x="4770229" y="2357459"/>
            <a:ext cx="4681032" cy="3315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2" name="object 12"/>
          <p:cNvSpPr/>
          <p:nvPr/>
        </p:nvSpPr>
        <p:spPr>
          <a:xfrm>
            <a:off x="2592610" y="1004754"/>
            <a:ext cx="7004608" cy="4846754"/>
          </a:xfrm>
          <a:custGeom>
            <a:avLst/>
            <a:gdLst/>
            <a:ahLst/>
            <a:cxnLst/>
            <a:rect l="l" t="t" r="r" b="b"/>
            <a:pathLst>
              <a:path w="8191500" h="5668009">
                <a:moveTo>
                  <a:pt x="8191500" y="0"/>
                </a:moveTo>
                <a:lnTo>
                  <a:pt x="0" y="0"/>
                </a:lnTo>
                <a:lnTo>
                  <a:pt x="0" y="5667756"/>
                </a:lnTo>
                <a:lnTo>
                  <a:pt x="8191500" y="5667756"/>
                </a:lnTo>
                <a:lnTo>
                  <a:pt x="81915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499"/>
          </a:p>
        </p:txBody>
      </p:sp>
      <p:sp>
        <p:nvSpPr>
          <p:cNvPr id="13" name="object 13"/>
          <p:cNvSpPr txBox="1"/>
          <p:nvPr/>
        </p:nvSpPr>
        <p:spPr>
          <a:xfrm>
            <a:off x="10298743" y="6280881"/>
            <a:ext cx="1096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060"/>
              </a:lnSpc>
            </a:pPr>
            <a:fld id="{81D60167-4931-47E6-BA6A-407CBD079E47}" type="slidenum">
              <a:rPr sz="1026" dirty="0">
                <a:latin typeface="Calibri"/>
                <a:cs typeface="Calibri"/>
              </a:rPr>
              <a:pPr marL="21720">
                <a:lnSpc>
                  <a:spcPts val="1060"/>
                </a:lnSpc>
              </a:pPr>
              <a:t>9</a:t>
            </a:fld>
            <a:endParaRPr sz="102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180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1144</Words>
  <Application>Microsoft Office PowerPoint</Application>
  <PresentationFormat>Widescreen</PresentationFormat>
  <Paragraphs>203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Verdana</vt:lpstr>
      <vt:lpstr>Office Theme</vt:lpstr>
      <vt:lpstr>1_Office Theme</vt:lpstr>
      <vt:lpstr>2_Office Theme</vt:lpstr>
      <vt:lpstr>The CEF eTranslation platform @ work</vt:lpstr>
      <vt:lpstr>CEF eTranslation</vt:lpstr>
      <vt:lpstr>How the system works</vt:lpstr>
      <vt:lpstr>eTranslation platform at a glance</vt:lpstr>
      <vt:lpstr>System characteristics (1)</vt:lpstr>
      <vt:lpstr>System characteristics (2)</vt:lpstr>
      <vt:lpstr>PowerPoint Presentation</vt:lpstr>
      <vt:lpstr>PowerPoint Presentation</vt:lpstr>
      <vt:lpstr>Submit your document…</vt:lpstr>
      <vt:lpstr>PowerPoint Presentation</vt:lpstr>
      <vt:lpstr>One original,  many translations…</vt:lpstr>
      <vt:lpstr>Many documents at once…</vt:lpstr>
      <vt:lpstr>PowerPoint Presentation</vt:lpstr>
      <vt:lpstr>PowerPoint Presentation</vt:lpstr>
      <vt:lpstr>Integration of eTranslation  Recommendations</vt:lpstr>
      <vt:lpstr>Integration of eTranslation  European Committee of the Regions</vt:lpstr>
      <vt:lpstr>Integration of eTranslation  European Committee of the Regions</vt:lpstr>
      <vt:lpstr>Integration of eTranslation  European Committee of the Regions</vt:lpstr>
      <vt:lpstr>Integration of eTranslation  European Committee of the Regions</vt:lpstr>
      <vt:lpstr>Integration of eTranslation  European Committee of the Regions</vt:lpstr>
      <vt:lpstr>Integration of eTranslation  European Committee of the Regions</vt:lpstr>
      <vt:lpstr>Integration of eTranslation  European Committee of the Regions</vt:lpstr>
      <vt:lpstr>Benefits...</vt:lpstr>
      <vt:lpstr>How to connect to eTranslation</vt:lpstr>
      <vt:lpstr>Registering</vt:lpstr>
      <vt:lpstr>How to use eTranslation services</vt:lpstr>
      <vt:lpstr>Translation of documents or text (2)</vt:lpstr>
      <vt:lpstr>How to integrate eTranslation  with your online services</vt:lpstr>
      <vt:lpstr>Collection and sharing of language resources (data sharing)</vt:lpstr>
      <vt:lpstr>Practical use-cases</vt:lpstr>
      <vt:lpstr>Keep in touch</vt:lpstr>
      <vt:lpstr>eTranslation brings…</vt:lpstr>
      <vt:lpstr>Solve your language problems!</vt:lpstr>
      <vt:lpstr>PowerPoint Presentation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CEF eTranslation platform @ work</dc:title>
  <dc:creator>VELLA Mark (DGT-VALLETTA)</dc:creator>
  <cp:lastModifiedBy>VELLA Mark (DGT-VALLETTA)</cp:lastModifiedBy>
  <cp:revision>3</cp:revision>
  <dcterms:created xsi:type="dcterms:W3CDTF">2022-05-03T19:03:09Z</dcterms:created>
  <dcterms:modified xsi:type="dcterms:W3CDTF">2022-05-04T15:31:42Z</dcterms:modified>
</cp:coreProperties>
</file>